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handoutMasterIdLst>
    <p:handoutMasterId r:id="rId40"/>
  </p:handoutMasterIdLst>
  <p:sldIdLst>
    <p:sldId id="302" r:id="rId2"/>
    <p:sldId id="364" r:id="rId3"/>
    <p:sldId id="327" r:id="rId4"/>
    <p:sldId id="330" r:id="rId5"/>
    <p:sldId id="333" r:id="rId6"/>
    <p:sldId id="356" r:id="rId7"/>
    <p:sldId id="357" r:id="rId8"/>
    <p:sldId id="358" r:id="rId9"/>
    <p:sldId id="354" r:id="rId10"/>
    <p:sldId id="343" r:id="rId11"/>
    <p:sldId id="350" r:id="rId12"/>
    <p:sldId id="351" r:id="rId13"/>
    <p:sldId id="352" r:id="rId14"/>
    <p:sldId id="348" r:id="rId15"/>
    <p:sldId id="360" r:id="rId16"/>
    <p:sldId id="361" r:id="rId17"/>
    <p:sldId id="362" r:id="rId18"/>
    <p:sldId id="363" r:id="rId19"/>
    <p:sldId id="345" r:id="rId20"/>
    <p:sldId id="344" r:id="rId21"/>
    <p:sldId id="323" r:id="rId22"/>
    <p:sldId id="355" r:id="rId23"/>
    <p:sldId id="341" r:id="rId24"/>
    <p:sldId id="346" r:id="rId25"/>
    <p:sldId id="332" r:id="rId26"/>
    <p:sldId id="340" r:id="rId27"/>
    <p:sldId id="321" r:id="rId28"/>
    <p:sldId id="325" r:id="rId29"/>
    <p:sldId id="334" r:id="rId30"/>
    <p:sldId id="335" r:id="rId31"/>
    <p:sldId id="336" r:id="rId32"/>
    <p:sldId id="337" r:id="rId33"/>
    <p:sldId id="338" r:id="rId34"/>
    <p:sldId id="339" r:id="rId35"/>
    <p:sldId id="322" r:id="rId36"/>
    <p:sldId id="353" r:id="rId37"/>
    <p:sldId id="365" r:id="rId38"/>
  </p:sldIdLst>
  <p:sldSz cx="12192000" cy="6858000"/>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sin título" id="{E35FDCB8-954F-4364-B980-7E0D86F9C3AA}">
          <p14:sldIdLst>
            <p14:sldId id="302"/>
            <p14:sldId id="364"/>
            <p14:sldId id="327"/>
            <p14:sldId id="330"/>
            <p14:sldId id="333"/>
            <p14:sldId id="356"/>
            <p14:sldId id="357"/>
            <p14:sldId id="358"/>
            <p14:sldId id="354"/>
            <p14:sldId id="343"/>
            <p14:sldId id="350"/>
            <p14:sldId id="351"/>
            <p14:sldId id="352"/>
            <p14:sldId id="348"/>
            <p14:sldId id="360"/>
            <p14:sldId id="361"/>
            <p14:sldId id="362"/>
            <p14:sldId id="363"/>
            <p14:sldId id="345"/>
            <p14:sldId id="344"/>
            <p14:sldId id="323"/>
            <p14:sldId id="355"/>
            <p14:sldId id="341"/>
            <p14:sldId id="346"/>
            <p14:sldId id="332"/>
            <p14:sldId id="340"/>
            <p14:sldId id="321"/>
            <p14:sldId id="325"/>
            <p14:sldId id="334"/>
            <p14:sldId id="335"/>
            <p14:sldId id="336"/>
            <p14:sldId id="337"/>
            <p14:sldId id="338"/>
            <p14:sldId id="339"/>
            <p14:sldId id="322"/>
            <p14:sldId id="353"/>
            <p14:sldId id="365"/>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4194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940675A-B579-460E-94D1-54222C63F5D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68" autoAdjust="0"/>
    <p:restoredTop sz="86982" autoAdjust="0"/>
  </p:normalViewPr>
  <p:slideViewPr>
    <p:cSldViewPr snapToGrid="0">
      <p:cViewPr varScale="1">
        <p:scale>
          <a:sx n="64" d="100"/>
          <a:sy n="64" d="100"/>
        </p:scale>
        <p:origin x="966" y="60"/>
      </p:cViewPr>
      <p:guideLst/>
    </p:cSldViewPr>
  </p:slideViewPr>
  <p:notesTextViewPr>
    <p:cViewPr>
      <p:scale>
        <a:sx n="3" d="2"/>
        <a:sy n="3" d="2"/>
      </p:scale>
      <p:origin x="0" y="0"/>
    </p:cViewPr>
  </p:notesTextViewPr>
  <p:notesViewPr>
    <p:cSldViewPr snapToGrid="0">
      <p:cViewPr varScale="1">
        <p:scale>
          <a:sx n="72" d="100"/>
          <a:sy n="72" d="100"/>
        </p:scale>
        <p:origin x="1896" y="5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2C4251B-1D69-49E0-9C59-E77C89E66599}" type="doc">
      <dgm:prSet loTypeId="urn:microsoft.com/office/officeart/2005/8/layout/default" loCatId="list" qsTypeId="urn:microsoft.com/office/officeart/2005/8/quickstyle/simple1" qsCatId="simple" csTypeId="urn:microsoft.com/office/officeart/2005/8/colors/accent1_4" csCatId="accent1" phldr="1"/>
      <dgm:spPr/>
      <dgm:t>
        <a:bodyPr/>
        <a:lstStyle/>
        <a:p>
          <a:endParaRPr lang="en-US"/>
        </a:p>
      </dgm:t>
    </dgm:pt>
    <dgm:pt modelId="{C0632B10-070E-400C-A63B-FF89B0A431B1}">
      <dgm:prSet phldrT="[Text]"/>
      <dgm:spPr/>
      <dgm:t>
        <a:bodyPr/>
        <a:lstStyle/>
        <a:p>
          <a:r>
            <a:rPr lang="en-US" b="1" dirty="0" err="1"/>
            <a:t>Efectos</a:t>
          </a:r>
          <a:r>
            <a:rPr lang="en-US" b="1" dirty="0"/>
            <a:t> </a:t>
          </a:r>
          <a:r>
            <a:rPr lang="en-US" b="1" dirty="0" err="1"/>
            <a:t>sociales</a:t>
          </a:r>
          <a:endParaRPr lang="en-US" b="1" dirty="0"/>
        </a:p>
      </dgm:t>
    </dgm:pt>
    <dgm:pt modelId="{CA13C66F-E189-431D-B3EA-037DD6EDDA09}" type="parTrans" cxnId="{D3A27349-755B-4F43-A8E3-869AE77962E9}">
      <dgm:prSet/>
      <dgm:spPr/>
      <dgm:t>
        <a:bodyPr/>
        <a:lstStyle/>
        <a:p>
          <a:endParaRPr lang="en-US" b="1"/>
        </a:p>
      </dgm:t>
    </dgm:pt>
    <dgm:pt modelId="{38B8F59C-DBDF-4C41-84BF-8105F889DEDD}" type="sibTrans" cxnId="{D3A27349-755B-4F43-A8E3-869AE77962E9}">
      <dgm:prSet/>
      <dgm:spPr/>
      <dgm:t>
        <a:bodyPr/>
        <a:lstStyle/>
        <a:p>
          <a:endParaRPr lang="en-US" b="1"/>
        </a:p>
      </dgm:t>
    </dgm:pt>
    <dgm:pt modelId="{AB61A277-F10E-4381-A9A4-09F9DC3AA94C}">
      <dgm:prSet phldrT="[Text]"/>
      <dgm:spPr/>
      <dgm:t>
        <a:bodyPr/>
        <a:lstStyle/>
        <a:p>
          <a:r>
            <a:rPr lang="en-US" b="1" dirty="0" err="1"/>
            <a:t>Efectos</a:t>
          </a:r>
          <a:r>
            <a:rPr lang="en-US" b="1" dirty="0"/>
            <a:t> </a:t>
          </a:r>
          <a:r>
            <a:rPr lang="en-US" b="1" dirty="0" err="1"/>
            <a:t>organizacionales</a:t>
          </a:r>
          <a:endParaRPr lang="en-US" b="1" dirty="0"/>
        </a:p>
      </dgm:t>
    </dgm:pt>
    <dgm:pt modelId="{52C75E47-5EA3-4297-A7B0-E8B400C6110C}" type="parTrans" cxnId="{C3AEAC06-CDB4-411E-A40B-081E9C7D2C9D}">
      <dgm:prSet/>
      <dgm:spPr/>
      <dgm:t>
        <a:bodyPr/>
        <a:lstStyle/>
        <a:p>
          <a:endParaRPr lang="en-US" b="1"/>
        </a:p>
      </dgm:t>
    </dgm:pt>
    <dgm:pt modelId="{9EB27CFE-8F4C-44EB-8D78-52ADE83CD41D}" type="sibTrans" cxnId="{C3AEAC06-CDB4-411E-A40B-081E9C7D2C9D}">
      <dgm:prSet/>
      <dgm:spPr/>
      <dgm:t>
        <a:bodyPr/>
        <a:lstStyle/>
        <a:p>
          <a:endParaRPr lang="en-US" b="1"/>
        </a:p>
      </dgm:t>
    </dgm:pt>
    <dgm:pt modelId="{9BEED025-E0F7-44BB-887A-00EA5BEB8091}">
      <dgm:prSet phldrT="[Text]"/>
      <dgm:spPr/>
      <dgm:t>
        <a:bodyPr/>
        <a:lstStyle/>
        <a:p>
          <a:r>
            <a:rPr lang="en-US" b="1" dirty="0" err="1"/>
            <a:t>Proceso</a:t>
          </a:r>
          <a:r>
            <a:rPr lang="en-US" b="1" dirty="0"/>
            <a:t> de </a:t>
          </a:r>
          <a:r>
            <a:rPr lang="en-US" b="1" dirty="0" err="1"/>
            <a:t>selección</a:t>
          </a:r>
          <a:endParaRPr lang="en-US" b="1" dirty="0"/>
        </a:p>
      </dgm:t>
    </dgm:pt>
    <dgm:pt modelId="{508D0590-553D-4E36-A6BE-ACC9438A3ABA}" type="parTrans" cxnId="{0D9B3153-E482-4EDA-B940-E378750F8512}">
      <dgm:prSet/>
      <dgm:spPr/>
      <dgm:t>
        <a:bodyPr/>
        <a:lstStyle/>
        <a:p>
          <a:endParaRPr lang="en-US" b="1"/>
        </a:p>
      </dgm:t>
    </dgm:pt>
    <dgm:pt modelId="{7F9577B1-522E-4771-A4B7-0C2DF07A2CB1}" type="sibTrans" cxnId="{0D9B3153-E482-4EDA-B940-E378750F8512}">
      <dgm:prSet/>
      <dgm:spPr/>
      <dgm:t>
        <a:bodyPr/>
        <a:lstStyle/>
        <a:p>
          <a:endParaRPr lang="en-US" b="1"/>
        </a:p>
      </dgm:t>
    </dgm:pt>
    <dgm:pt modelId="{C336C04D-D298-4C22-8810-0A159DBC4701}">
      <dgm:prSet phldrT="[Text]"/>
      <dgm:spPr/>
      <dgm:t>
        <a:bodyPr/>
        <a:lstStyle/>
        <a:p>
          <a:r>
            <a:rPr lang="en-US" b="1" dirty="0" err="1"/>
            <a:t>Otros</a:t>
          </a:r>
          <a:r>
            <a:rPr lang="en-US" b="1" dirty="0"/>
            <a:t> </a:t>
          </a:r>
          <a:r>
            <a:rPr lang="en-US" b="1" dirty="0" err="1"/>
            <a:t>elementos</a:t>
          </a:r>
          <a:endParaRPr lang="en-US" b="1" dirty="0"/>
        </a:p>
      </dgm:t>
    </dgm:pt>
    <dgm:pt modelId="{A95B6997-C34B-4D94-98B0-D41151ABC6BA}" type="parTrans" cxnId="{E5B44409-241E-4495-8809-27667344EF23}">
      <dgm:prSet/>
      <dgm:spPr/>
      <dgm:t>
        <a:bodyPr/>
        <a:lstStyle/>
        <a:p>
          <a:endParaRPr lang="en-US" b="1"/>
        </a:p>
      </dgm:t>
    </dgm:pt>
    <dgm:pt modelId="{BC83C568-F1A8-415C-A221-D992AF17A97E}" type="sibTrans" cxnId="{E5B44409-241E-4495-8809-27667344EF23}">
      <dgm:prSet/>
      <dgm:spPr/>
      <dgm:t>
        <a:bodyPr/>
        <a:lstStyle/>
        <a:p>
          <a:endParaRPr lang="en-US" b="1"/>
        </a:p>
      </dgm:t>
    </dgm:pt>
    <dgm:pt modelId="{E31AF502-E92E-4E2D-8A37-C938BF2A76EC}" type="pres">
      <dgm:prSet presAssocID="{62C4251B-1D69-49E0-9C59-E77C89E66599}" presName="diagram" presStyleCnt="0">
        <dgm:presLayoutVars>
          <dgm:dir/>
          <dgm:resizeHandles val="exact"/>
        </dgm:presLayoutVars>
      </dgm:prSet>
      <dgm:spPr/>
      <dgm:t>
        <a:bodyPr/>
        <a:lstStyle/>
        <a:p>
          <a:endParaRPr lang="es-ES"/>
        </a:p>
      </dgm:t>
    </dgm:pt>
    <dgm:pt modelId="{E4BA39FC-3185-4EAA-8132-19D5879293F2}" type="pres">
      <dgm:prSet presAssocID="{C0632B10-070E-400C-A63B-FF89B0A431B1}" presName="node" presStyleLbl="node1" presStyleIdx="0" presStyleCnt="4">
        <dgm:presLayoutVars>
          <dgm:bulletEnabled val="1"/>
        </dgm:presLayoutVars>
      </dgm:prSet>
      <dgm:spPr/>
      <dgm:t>
        <a:bodyPr/>
        <a:lstStyle/>
        <a:p>
          <a:endParaRPr lang="es-ES"/>
        </a:p>
      </dgm:t>
    </dgm:pt>
    <dgm:pt modelId="{571D8387-8B78-4BD9-A44A-BC65C6A6CF3D}" type="pres">
      <dgm:prSet presAssocID="{38B8F59C-DBDF-4C41-84BF-8105F889DEDD}" presName="sibTrans" presStyleCnt="0"/>
      <dgm:spPr/>
    </dgm:pt>
    <dgm:pt modelId="{8C9D8223-2526-40D1-B32B-8D16F9C91AC7}" type="pres">
      <dgm:prSet presAssocID="{AB61A277-F10E-4381-A9A4-09F9DC3AA94C}" presName="node" presStyleLbl="node1" presStyleIdx="1" presStyleCnt="4">
        <dgm:presLayoutVars>
          <dgm:bulletEnabled val="1"/>
        </dgm:presLayoutVars>
      </dgm:prSet>
      <dgm:spPr/>
      <dgm:t>
        <a:bodyPr/>
        <a:lstStyle/>
        <a:p>
          <a:endParaRPr lang="es-ES"/>
        </a:p>
      </dgm:t>
    </dgm:pt>
    <dgm:pt modelId="{9F6A2259-FC17-40E1-89DB-73BC72E561F9}" type="pres">
      <dgm:prSet presAssocID="{9EB27CFE-8F4C-44EB-8D78-52ADE83CD41D}" presName="sibTrans" presStyleCnt="0"/>
      <dgm:spPr/>
    </dgm:pt>
    <dgm:pt modelId="{66278F96-A870-42F2-AD77-198A68BD8265}" type="pres">
      <dgm:prSet presAssocID="{9BEED025-E0F7-44BB-887A-00EA5BEB8091}" presName="node" presStyleLbl="node1" presStyleIdx="2" presStyleCnt="4">
        <dgm:presLayoutVars>
          <dgm:bulletEnabled val="1"/>
        </dgm:presLayoutVars>
      </dgm:prSet>
      <dgm:spPr/>
      <dgm:t>
        <a:bodyPr/>
        <a:lstStyle/>
        <a:p>
          <a:endParaRPr lang="es-ES"/>
        </a:p>
      </dgm:t>
    </dgm:pt>
    <dgm:pt modelId="{88AEA433-E2B6-4793-8473-970F60A963AC}" type="pres">
      <dgm:prSet presAssocID="{7F9577B1-522E-4771-A4B7-0C2DF07A2CB1}" presName="sibTrans" presStyleCnt="0"/>
      <dgm:spPr/>
    </dgm:pt>
    <dgm:pt modelId="{8E702199-4B63-42B0-9872-F7BC8108FF75}" type="pres">
      <dgm:prSet presAssocID="{C336C04D-D298-4C22-8810-0A159DBC4701}" presName="node" presStyleLbl="node1" presStyleIdx="3" presStyleCnt="4">
        <dgm:presLayoutVars>
          <dgm:bulletEnabled val="1"/>
        </dgm:presLayoutVars>
      </dgm:prSet>
      <dgm:spPr/>
      <dgm:t>
        <a:bodyPr/>
        <a:lstStyle/>
        <a:p>
          <a:endParaRPr lang="es-ES"/>
        </a:p>
      </dgm:t>
    </dgm:pt>
  </dgm:ptLst>
  <dgm:cxnLst>
    <dgm:cxn modelId="{20A80C52-B0CE-47E4-90F2-65D1E731EF4E}" type="presOf" srcId="{AB61A277-F10E-4381-A9A4-09F9DC3AA94C}" destId="{8C9D8223-2526-40D1-B32B-8D16F9C91AC7}" srcOrd="0" destOrd="0" presId="urn:microsoft.com/office/officeart/2005/8/layout/default"/>
    <dgm:cxn modelId="{C3AEAC06-CDB4-411E-A40B-081E9C7D2C9D}" srcId="{62C4251B-1D69-49E0-9C59-E77C89E66599}" destId="{AB61A277-F10E-4381-A9A4-09F9DC3AA94C}" srcOrd="1" destOrd="0" parTransId="{52C75E47-5EA3-4297-A7B0-E8B400C6110C}" sibTransId="{9EB27CFE-8F4C-44EB-8D78-52ADE83CD41D}"/>
    <dgm:cxn modelId="{1AA736FE-0BDD-487B-A8E4-4CFD9C297CC8}" type="presOf" srcId="{9BEED025-E0F7-44BB-887A-00EA5BEB8091}" destId="{66278F96-A870-42F2-AD77-198A68BD8265}" srcOrd="0" destOrd="0" presId="urn:microsoft.com/office/officeart/2005/8/layout/default"/>
    <dgm:cxn modelId="{D3A27349-755B-4F43-A8E3-869AE77962E9}" srcId="{62C4251B-1D69-49E0-9C59-E77C89E66599}" destId="{C0632B10-070E-400C-A63B-FF89B0A431B1}" srcOrd="0" destOrd="0" parTransId="{CA13C66F-E189-431D-B3EA-037DD6EDDA09}" sibTransId="{38B8F59C-DBDF-4C41-84BF-8105F889DEDD}"/>
    <dgm:cxn modelId="{E5B44409-241E-4495-8809-27667344EF23}" srcId="{62C4251B-1D69-49E0-9C59-E77C89E66599}" destId="{C336C04D-D298-4C22-8810-0A159DBC4701}" srcOrd="3" destOrd="0" parTransId="{A95B6997-C34B-4D94-98B0-D41151ABC6BA}" sibTransId="{BC83C568-F1A8-415C-A221-D992AF17A97E}"/>
    <dgm:cxn modelId="{2D424EE9-851E-4D31-9314-ED814E506511}" type="presOf" srcId="{C336C04D-D298-4C22-8810-0A159DBC4701}" destId="{8E702199-4B63-42B0-9872-F7BC8108FF75}" srcOrd="0" destOrd="0" presId="urn:microsoft.com/office/officeart/2005/8/layout/default"/>
    <dgm:cxn modelId="{0D9B3153-E482-4EDA-B940-E378750F8512}" srcId="{62C4251B-1D69-49E0-9C59-E77C89E66599}" destId="{9BEED025-E0F7-44BB-887A-00EA5BEB8091}" srcOrd="2" destOrd="0" parTransId="{508D0590-553D-4E36-A6BE-ACC9438A3ABA}" sibTransId="{7F9577B1-522E-4771-A4B7-0C2DF07A2CB1}"/>
    <dgm:cxn modelId="{C89167DE-5143-47E7-8C4D-2115BCFDE25C}" type="presOf" srcId="{62C4251B-1D69-49E0-9C59-E77C89E66599}" destId="{E31AF502-E92E-4E2D-8A37-C938BF2A76EC}" srcOrd="0" destOrd="0" presId="urn:microsoft.com/office/officeart/2005/8/layout/default"/>
    <dgm:cxn modelId="{1EFCA522-8D1F-46C9-8D0F-ED9AEA929030}" type="presOf" srcId="{C0632B10-070E-400C-A63B-FF89B0A431B1}" destId="{E4BA39FC-3185-4EAA-8132-19D5879293F2}" srcOrd="0" destOrd="0" presId="urn:microsoft.com/office/officeart/2005/8/layout/default"/>
    <dgm:cxn modelId="{E0CE3102-4E3D-491B-B21D-E1CAF1C20369}" type="presParOf" srcId="{E31AF502-E92E-4E2D-8A37-C938BF2A76EC}" destId="{E4BA39FC-3185-4EAA-8132-19D5879293F2}" srcOrd="0" destOrd="0" presId="urn:microsoft.com/office/officeart/2005/8/layout/default"/>
    <dgm:cxn modelId="{4BC58151-9152-4F40-8EF3-FC315B835C5E}" type="presParOf" srcId="{E31AF502-E92E-4E2D-8A37-C938BF2A76EC}" destId="{571D8387-8B78-4BD9-A44A-BC65C6A6CF3D}" srcOrd="1" destOrd="0" presId="urn:microsoft.com/office/officeart/2005/8/layout/default"/>
    <dgm:cxn modelId="{83CCEB9B-7E21-4C49-9E4E-ED54A4D3D9CA}" type="presParOf" srcId="{E31AF502-E92E-4E2D-8A37-C938BF2A76EC}" destId="{8C9D8223-2526-40D1-B32B-8D16F9C91AC7}" srcOrd="2" destOrd="0" presId="urn:microsoft.com/office/officeart/2005/8/layout/default"/>
    <dgm:cxn modelId="{E00422A0-2A0B-4FCD-8AA5-CDCE8CB53CF2}" type="presParOf" srcId="{E31AF502-E92E-4E2D-8A37-C938BF2A76EC}" destId="{9F6A2259-FC17-40E1-89DB-73BC72E561F9}" srcOrd="3" destOrd="0" presId="urn:microsoft.com/office/officeart/2005/8/layout/default"/>
    <dgm:cxn modelId="{826299C9-0B65-48E2-BE15-DABA5F2EF891}" type="presParOf" srcId="{E31AF502-E92E-4E2D-8A37-C938BF2A76EC}" destId="{66278F96-A870-42F2-AD77-198A68BD8265}" srcOrd="4" destOrd="0" presId="urn:microsoft.com/office/officeart/2005/8/layout/default"/>
    <dgm:cxn modelId="{38D3BA09-07BF-4799-AEC9-E414B32CA835}" type="presParOf" srcId="{E31AF502-E92E-4E2D-8A37-C938BF2A76EC}" destId="{88AEA433-E2B6-4793-8473-970F60A963AC}" srcOrd="5" destOrd="0" presId="urn:microsoft.com/office/officeart/2005/8/layout/default"/>
    <dgm:cxn modelId="{FC781C98-65B5-4B3A-817C-BF5B6008E2B5}" type="presParOf" srcId="{E31AF502-E92E-4E2D-8A37-C938BF2A76EC}" destId="{8E702199-4B63-42B0-9872-F7BC8108FF75}"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E1A0C15-EFC9-42A8-A14C-C6627A79602C}"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s-CL"/>
        </a:p>
      </dgm:t>
    </dgm:pt>
    <dgm:pt modelId="{F229CE3F-3BFC-402D-B8AD-4632073052D2}">
      <dgm:prSet phldrT="[Texto]"/>
      <dgm:spPr/>
      <dgm:t>
        <a:bodyPr/>
        <a:lstStyle/>
        <a:p>
          <a:r>
            <a:rPr lang="es-CL" b="0" i="0" u="none" dirty="0"/>
            <a:t>Techo de cristal</a:t>
          </a:r>
          <a:endParaRPr lang="es-CL" dirty="0"/>
        </a:p>
      </dgm:t>
    </dgm:pt>
    <dgm:pt modelId="{F5DC7026-24FC-4701-9050-8D540A1B993C}" type="parTrans" cxnId="{247ADDF9-3B52-4AD2-9D4C-2C2E1E68AA43}">
      <dgm:prSet/>
      <dgm:spPr/>
      <dgm:t>
        <a:bodyPr/>
        <a:lstStyle/>
        <a:p>
          <a:endParaRPr lang="es-CL"/>
        </a:p>
      </dgm:t>
    </dgm:pt>
    <dgm:pt modelId="{89D15BE9-2F42-44D9-B333-CBBB057E78D4}" type="sibTrans" cxnId="{247ADDF9-3B52-4AD2-9D4C-2C2E1E68AA43}">
      <dgm:prSet/>
      <dgm:spPr/>
      <dgm:t>
        <a:bodyPr/>
        <a:lstStyle/>
        <a:p>
          <a:endParaRPr lang="es-CL"/>
        </a:p>
      </dgm:t>
    </dgm:pt>
    <dgm:pt modelId="{8F5A5563-B420-4526-948A-B9001014E51A}">
      <dgm:prSet/>
      <dgm:spPr/>
      <dgm:t>
        <a:bodyPr/>
        <a:lstStyle/>
        <a:p>
          <a:r>
            <a:rPr lang="es-CL" b="0" i="0" u="none"/>
            <a:t>Externo: Limitadas opciones de ascenso profesional, influida por los estereotipos sociales</a:t>
          </a:r>
        </a:p>
      </dgm:t>
    </dgm:pt>
    <dgm:pt modelId="{52DBA6CB-006E-4ED9-BFAD-AB885F1AD102}" type="parTrans" cxnId="{A47179A6-50B5-4A75-9D49-06A50156CBD7}">
      <dgm:prSet/>
      <dgm:spPr/>
      <dgm:t>
        <a:bodyPr/>
        <a:lstStyle/>
        <a:p>
          <a:endParaRPr lang="es-CL"/>
        </a:p>
      </dgm:t>
    </dgm:pt>
    <dgm:pt modelId="{A511D482-E7B9-484C-A68F-E7B54A63B8ED}" type="sibTrans" cxnId="{A47179A6-50B5-4A75-9D49-06A50156CBD7}">
      <dgm:prSet/>
      <dgm:spPr/>
      <dgm:t>
        <a:bodyPr/>
        <a:lstStyle/>
        <a:p>
          <a:endParaRPr lang="es-CL"/>
        </a:p>
      </dgm:t>
    </dgm:pt>
    <dgm:pt modelId="{F7F7B69D-1743-4659-AE16-0488348EE006}">
      <dgm:prSet/>
      <dgm:spPr/>
      <dgm:t>
        <a:bodyPr/>
        <a:lstStyle/>
        <a:p>
          <a:r>
            <a:rPr lang="es-CL" b="0" i="0" u="none" dirty="0"/>
            <a:t>Interno: exigencia demasiado alta para postular a oportunidades.</a:t>
          </a:r>
        </a:p>
      </dgm:t>
    </dgm:pt>
    <dgm:pt modelId="{55E0DFF5-685C-4C09-869D-5B344B93C52E}" type="parTrans" cxnId="{CA75B5D1-E652-4AB3-B4DC-99A256B3D738}">
      <dgm:prSet/>
      <dgm:spPr/>
      <dgm:t>
        <a:bodyPr/>
        <a:lstStyle/>
        <a:p>
          <a:endParaRPr lang="es-CL"/>
        </a:p>
      </dgm:t>
    </dgm:pt>
    <dgm:pt modelId="{58C99090-16AA-4EDE-B5DD-9EC1F2352325}" type="sibTrans" cxnId="{CA75B5D1-E652-4AB3-B4DC-99A256B3D738}">
      <dgm:prSet/>
      <dgm:spPr/>
      <dgm:t>
        <a:bodyPr/>
        <a:lstStyle/>
        <a:p>
          <a:endParaRPr lang="es-CL"/>
        </a:p>
      </dgm:t>
    </dgm:pt>
    <dgm:pt modelId="{4139FC3A-9805-4EAE-9B43-B11017C0BD3C}">
      <dgm:prSet/>
      <dgm:spPr/>
      <dgm:t>
        <a:bodyPr/>
        <a:lstStyle/>
        <a:p>
          <a:r>
            <a:rPr lang="es-CL" b="0" i="0" u="none" dirty="0"/>
            <a:t>Precipicio de cristal </a:t>
          </a:r>
          <a:endParaRPr lang="es-CL" dirty="0"/>
        </a:p>
      </dgm:t>
    </dgm:pt>
    <dgm:pt modelId="{3DCB0E2D-669E-4A55-A473-CB91BF2D96A9}" type="parTrans" cxnId="{68BA6C56-23BC-417E-B5C4-4E893F0FCC55}">
      <dgm:prSet/>
      <dgm:spPr/>
      <dgm:t>
        <a:bodyPr/>
        <a:lstStyle/>
        <a:p>
          <a:endParaRPr lang="es-CL"/>
        </a:p>
      </dgm:t>
    </dgm:pt>
    <dgm:pt modelId="{0135C50D-93D9-4E75-8FFC-6FF1E2BC1117}" type="sibTrans" cxnId="{68BA6C56-23BC-417E-B5C4-4E893F0FCC55}">
      <dgm:prSet/>
      <dgm:spPr/>
      <dgm:t>
        <a:bodyPr/>
        <a:lstStyle/>
        <a:p>
          <a:endParaRPr lang="es-CL"/>
        </a:p>
      </dgm:t>
    </dgm:pt>
    <dgm:pt modelId="{768F857A-7559-4B1C-8D09-A18FBDD9F5EA}">
      <dgm:prSet/>
      <dgm:spPr/>
      <dgm:t>
        <a:bodyPr/>
        <a:lstStyle/>
        <a:p>
          <a:r>
            <a:rPr lang="es-CL" b="0" i="0" u="none"/>
            <a:t>Mujeres tienden a ser nombradas/aceptar cargos de liderazgo que son más riesgosas, lo que, en caso de no tener éxito, desprestigia su capacidad de liderazgo.</a:t>
          </a:r>
        </a:p>
      </dgm:t>
    </dgm:pt>
    <dgm:pt modelId="{61190CBC-D49F-4442-9C52-3750CC622413}" type="parTrans" cxnId="{6EE51261-50CC-4E1D-BE2E-55FE26BE5767}">
      <dgm:prSet/>
      <dgm:spPr/>
      <dgm:t>
        <a:bodyPr/>
        <a:lstStyle/>
        <a:p>
          <a:endParaRPr lang="es-CL"/>
        </a:p>
      </dgm:t>
    </dgm:pt>
    <dgm:pt modelId="{1BE2B730-02BC-4744-95B1-0BAAAA3AF5AD}" type="sibTrans" cxnId="{6EE51261-50CC-4E1D-BE2E-55FE26BE5767}">
      <dgm:prSet/>
      <dgm:spPr/>
      <dgm:t>
        <a:bodyPr/>
        <a:lstStyle/>
        <a:p>
          <a:endParaRPr lang="es-CL"/>
        </a:p>
      </dgm:t>
    </dgm:pt>
    <dgm:pt modelId="{D9C68149-46F3-45D6-9409-93B7CD723CB3}">
      <dgm:prSet/>
      <dgm:spPr/>
      <dgm:t>
        <a:bodyPr/>
        <a:lstStyle/>
        <a:p>
          <a:r>
            <a:rPr lang="es-CL" b="0" i="0" u="none" dirty="0"/>
            <a:t>Muralla de cristal</a:t>
          </a:r>
          <a:endParaRPr lang="es-CL" dirty="0"/>
        </a:p>
      </dgm:t>
    </dgm:pt>
    <dgm:pt modelId="{F051AF5D-8A0C-41EE-9A10-EFFAC252A3E9}" type="parTrans" cxnId="{596E9079-6FD4-4BAB-996C-43ACA6D52EF1}">
      <dgm:prSet/>
      <dgm:spPr/>
      <dgm:t>
        <a:bodyPr/>
        <a:lstStyle/>
        <a:p>
          <a:endParaRPr lang="es-CL"/>
        </a:p>
      </dgm:t>
    </dgm:pt>
    <dgm:pt modelId="{68440A53-6CA6-420E-A5AD-478705FE656C}" type="sibTrans" cxnId="{596E9079-6FD4-4BAB-996C-43ACA6D52EF1}">
      <dgm:prSet/>
      <dgm:spPr/>
      <dgm:t>
        <a:bodyPr/>
        <a:lstStyle/>
        <a:p>
          <a:endParaRPr lang="es-CL"/>
        </a:p>
      </dgm:t>
    </dgm:pt>
    <dgm:pt modelId="{7D82B7A7-8851-4A0A-9FA3-D9A99E94281A}">
      <dgm:prSet/>
      <dgm:spPr/>
      <dgm:t>
        <a:bodyPr/>
        <a:lstStyle/>
        <a:p>
          <a:r>
            <a:rPr lang="es-CL" b="0" i="0" u="none"/>
            <a:t>Basado en estereotipos de género sociales, se asocia a las mujeres a ciertos sectores (predominantemente relacionados a políticas sociales, educativas y de salud), mientras que a los hombres a sectores más técnicos (economía, obras públicas, energía, etc.)</a:t>
          </a:r>
        </a:p>
      </dgm:t>
    </dgm:pt>
    <dgm:pt modelId="{2A998391-4DA7-4C00-8BB4-FF0455AE0268}" type="parTrans" cxnId="{A50F1878-0EAF-457D-9DA6-C0243C9F4ADE}">
      <dgm:prSet/>
      <dgm:spPr/>
      <dgm:t>
        <a:bodyPr/>
        <a:lstStyle/>
        <a:p>
          <a:endParaRPr lang="es-CL"/>
        </a:p>
      </dgm:t>
    </dgm:pt>
    <dgm:pt modelId="{6FE887D5-FC90-454E-A4ED-83CFDFCA444A}" type="sibTrans" cxnId="{A50F1878-0EAF-457D-9DA6-C0243C9F4ADE}">
      <dgm:prSet/>
      <dgm:spPr/>
      <dgm:t>
        <a:bodyPr/>
        <a:lstStyle/>
        <a:p>
          <a:endParaRPr lang="es-CL"/>
        </a:p>
      </dgm:t>
    </dgm:pt>
    <dgm:pt modelId="{D2EE6FFA-2723-48B2-AA38-32FF80FE926C}">
      <dgm:prSet/>
      <dgm:spPr/>
      <dgm:t>
        <a:bodyPr/>
        <a:lstStyle/>
        <a:p>
          <a:r>
            <a:rPr lang="es-CL" b="0" i="0" u="none" dirty="0"/>
            <a:t>Regímenes de desigualdad</a:t>
          </a:r>
          <a:endParaRPr lang="es-CL" dirty="0"/>
        </a:p>
      </dgm:t>
    </dgm:pt>
    <dgm:pt modelId="{AC80C543-4021-4696-9256-1B534F79559A}" type="parTrans" cxnId="{D523C87A-CA58-41B8-BE32-E920B44CDD6F}">
      <dgm:prSet/>
      <dgm:spPr/>
      <dgm:t>
        <a:bodyPr/>
        <a:lstStyle/>
        <a:p>
          <a:endParaRPr lang="es-CL"/>
        </a:p>
      </dgm:t>
    </dgm:pt>
    <dgm:pt modelId="{91E0214E-7945-4613-B71D-F91F26203F8F}" type="sibTrans" cxnId="{D523C87A-CA58-41B8-BE32-E920B44CDD6F}">
      <dgm:prSet/>
      <dgm:spPr/>
      <dgm:t>
        <a:bodyPr/>
        <a:lstStyle/>
        <a:p>
          <a:endParaRPr lang="es-CL"/>
        </a:p>
      </dgm:t>
    </dgm:pt>
    <dgm:pt modelId="{C4E1C2CC-6251-45A3-BBC1-E6942EB361CA}">
      <dgm:prSet/>
      <dgm:spPr/>
      <dgm:t>
        <a:bodyPr/>
        <a:lstStyle/>
        <a:p>
          <a:r>
            <a:rPr lang="es-CL" b="0" i="0" u="none"/>
            <a:t>Mirada que considera que existe una </a:t>
          </a:r>
          <a:r>
            <a:rPr lang="es-ES" b="0" i="0" u="none"/>
            <a:t>creación en curso de las desigualdades organizacionales, lo que permitiría incorporar otras variables de discriminación que interactúan con el género, como puede ser la raza/etnia, clase socioeconómica u otra.</a:t>
          </a:r>
          <a:endParaRPr lang="es-CL" b="0" i="0" u="none"/>
        </a:p>
      </dgm:t>
    </dgm:pt>
    <dgm:pt modelId="{C5EA63ED-083D-458E-AD07-12424E275D90}" type="parTrans" cxnId="{55F4E449-4575-4146-8C5F-B134ED323F9D}">
      <dgm:prSet/>
      <dgm:spPr/>
      <dgm:t>
        <a:bodyPr/>
        <a:lstStyle/>
        <a:p>
          <a:endParaRPr lang="es-CL"/>
        </a:p>
      </dgm:t>
    </dgm:pt>
    <dgm:pt modelId="{0397F5C0-4876-47E4-BD9C-4C10A05EAB30}" type="sibTrans" cxnId="{55F4E449-4575-4146-8C5F-B134ED323F9D}">
      <dgm:prSet/>
      <dgm:spPr/>
      <dgm:t>
        <a:bodyPr/>
        <a:lstStyle/>
        <a:p>
          <a:endParaRPr lang="es-CL"/>
        </a:p>
      </dgm:t>
    </dgm:pt>
    <dgm:pt modelId="{DF376373-7D00-43EE-94DF-5C6EE4645F5F}">
      <dgm:prSet/>
      <dgm:spPr/>
      <dgm:t>
        <a:bodyPr/>
        <a:lstStyle/>
        <a:p>
          <a:r>
            <a:rPr lang="es-CL" b="0" i="0" u="none" dirty="0"/>
            <a:t>Sexismo benevolente</a:t>
          </a:r>
          <a:endParaRPr lang="es-CL" dirty="0"/>
        </a:p>
      </dgm:t>
    </dgm:pt>
    <dgm:pt modelId="{C97521BF-DD48-4395-9414-20281727A084}" type="parTrans" cxnId="{E284CC4A-F446-45D2-891A-C95047987C3F}">
      <dgm:prSet/>
      <dgm:spPr/>
      <dgm:t>
        <a:bodyPr/>
        <a:lstStyle/>
        <a:p>
          <a:endParaRPr lang="es-CL"/>
        </a:p>
      </dgm:t>
    </dgm:pt>
    <dgm:pt modelId="{487437A9-48A9-41D1-93FA-EB0F47384A9C}" type="sibTrans" cxnId="{E284CC4A-F446-45D2-891A-C95047987C3F}">
      <dgm:prSet/>
      <dgm:spPr/>
      <dgm:t>
        <a:bodyPr/>
        <a:lstStyle/>
        <a:p>
          <a:endParaRPr lang="es-CL"/>
        </a:p>
      </dgm:t>
    </dgm:pt>
    <dgm:pt modelId="{4D32F718-40A3-44E7-B840-72AE68C9EF67}">
      <dgm:prSet/>
      <dgm:spPr/>
      <dgm:t>
        <a:bodyPr/>
        <a:lstStyle/>
        <a:p>
          <a:r>
            <a:rPr lang="es-CL" b="0" i="0" u="none"/>
            <a:t>Se expresa en </a:t>
          </a:r>
          <a:r>
            <a:rPr lang="es-ES" b="0" i="0" u="none"/>
            <a:t>“tener cuidado en la forma en que se trata a mujeres” se traduce en que se les ofrecen menos oportunidades de desarrollo, o que las que se les ofrecen son menos desafiantes que aquellas a las que se enfrentan los hombres .</a:t>
          </a:r>
          <a:endParaRPr lang="es-CL" b="0" i="0" u="none"/>
        </a:p>
      </dgm:t>
    </dgm:pt>
    <dgm:pt modelId="{836ED7E1-4423-464D-ABED-C5011E1D7840}" type="parTrans" cxnId="{848B7CA5-F301-4598-8BD2-9F496B77090A}">
      <dgm:prSet/>
      <dgm:spPr/>
      <dgm:t>
        <a:bodyPr/>
        <a:lstStyle/>
        <a:p>
          <a:endParaRPr lang="es-CL"/>
        </a:p>
      </dgm:t>
    </dgm:pt>
    <dgm:pt modelId="{695D319E-AF25-4CED-AFF6-9FA426AF1018}" type="sibTrans" cxnId="{848B7CA5-F301-4598-8BD2-9F496B77090A}">
      <dgm:prSet/>
      <dgm:spPr/>
      <dgm:t>
        <a:bodyPr/>
        <a:lstStyle/>
        <a:p>
          <a:endParaRPr lang="es-CL"/>
        </a:p>
      </dgm:t>
    </dgm:pt>
    <dgm:pt modelId="{7CA06F30-8399-47C1-9055-E9704779848D}" type="pres">
      <dgm:prSet presAssocID="{EE1A0C15-EFC9-42A8-A14C-C6627A79602C}" presName="diagram" presStyleCnt="0">
        <dgm:presLayoutVars>
          <dgm:dir/>
          <dgm:resizeHandles val="exact"/>
        </dgm:presLayoutVars>
      </dgm:prSet>
      <dgm:spPr/>
      <dgm:t>
        <a:bodyPr/>
        <a:lstStyle/>
        <a:p>
          <a:endParaRPr lang="es-ES"/>
        </a:p>
      </dgm:t>
    </dgm:pt>
    <dgm:pt modelId="{0018D943-15FF-4AF3-9A98-596CA4E3FCF0}" type="pres">
      <dgm:prSet presAssocID="{F229CE3F-3BFC-402D-B8AD-4632073052D2}" presName="node" presStyleLbl="node1" presStyleIdx="0" presStyleCnt="5">
        <dgm:presLayoutVars>
          <dgm:bulletEnabled val="1"/>
        </dgm:presLayoutVars>
      </dgm:prSet>
      <dgm:spPr/>
      <dgm:t>
        <a:bodyPr/>
        <a:lstStyle/>
        <a:p>
          <a:endParaRPr lang="es-ES"/>
        </a:p>
      </dgm:t>
    </dgm:pt>
    <dgm:pt modelId="{E6335D0A-ED87-4B97-A890-B89EBFE93B9B}" type="pres">
      <dgm:prSet presAssocID="{89D15BE9-2F42-44D9-B333-CBBB057E78D4}" presName="sibTrans" presStyleCnt="0"/>
      <dgm:spPr/>
    </dgm:pt>
    <dgm:pt modelId="{7370201A-167D-490B-9B66-A07A89A652F1}" type="pres">
      <dgm:prSet presAssocID="{4139FC3A-9805-4EAE-9B43-B11017C0BD3C}" presName="node" presStyleLbl="node1" presStyleIdx="1" presStyleCnt="5">
        <dgm:presLayoutVars>
          <dgm:bulletEnabled val="1"/>
        </dgm:presLayoutVars>
      </dgm:prSet>
      <dgm:spPr/>
      <dgm:t>
        <a:bodyPr/>
        <a:lstStyle/>
        <a:p>
          <a:endParaRPr lang="es-ES"/>
        </a:p>
      </dgm:t>
    </dgm:pt>
    <dgm:pt modelId="{4D154044-A3DC-4F34-8CFC-855B043B7E43}" type="pres">
      <dgm:prSet presAssocID="{0135C50D-93D9-4E75-8FFC-6FF1E2BC1117}" presName="sibTrans" presStyleCnt="0"/>
      <dgm:spPr/>
    </dgm:pt>
    <dgm:pt modelId="{AF8F6D11-BCEE-4B14-90A7-007453A506AE}" type="pres">
      <dgm:prSet presAssocID="{D9C68149-46F3-45D6-9409-93B7CD723CB3}" presName="node" presStyleLbl="node1" presStyleIdx="2" presStyleCnt="5">
        <dgm:presLayoutVars>
          <dgm:bulletEnabled val="1"/>
        </dgm:presLayoutVars>
      </dgm:prSet>
      <dgm:spPr/>
      <dgm:t>
        <a:bodyPr/>
        <a:lstStyle/>
        <a:p>
          <a:endParaRPr lang="es-ES"/>
        </a:p>
      </dgm:t>
    </dgm:pt>
    <dgm:pt modelId="{39C39BE6-3914-4BF0-81C9-79A61CB52971}" type="pres">
      <dgm:prSet presAssocID="{68440A53-6CA6-420E-A5AD-478705FE656C}" presName="sibTrans" presStyleCnt="0"/>
      <dgm:spPr/>
    </dgm:pt>
    <dgm:pt modelId="{9377DD19-8978-4300-83D3-010F5D3921DC}" type="pres">
      <dgm:prSet presAssocID="{D2EE6FFA-2723-48B2-AA38-32FF80FE926C}" presName="node" presStyleLbl="node1" presStyleIdx="3" presStyleCnt="5">
        <dgm:presLayoutVars>
          <dgm:bulletEnabled val="1"/>
        </dgm:presLayoutVars>
      </dgm:prSet>
      <dgm:spPr/>
      <dgm:t>
        <a:bodyPr/>
        <a:lstStyle/>
        <a:p>
          <a:endParaRPr lang="es-ES"/>
        </a:p>
      </dgm:t>
    </dgm:pt>
    <dgm:pt modelId="{468C446E-801A-44CA-8A69-D14F55063134}" type="pres">
      <dgm:prSet presAssocID="{91E0214E-7945-4613-B71D-F91F26203F8F}" presName="sibTrans" presStyleCnt="0"/>
      <dgm:spPr/>
    </dgm:pt>
    <dgm:pt modelId="{886AFC30-E209-4E14-B729-59CBCED4335E}" type="pres">
      <dgm:prSet presAssocID="{DF376373-7D00-43EE-94DF-5C6EE4645F5F}" presName="node" presStyleLbl="node1" presStyleIdx="4" presStyleCnt="5">
        <dgm:presLayoutVars>
          <dgm:bulletEnabled val="1"/>
        </dgm:presLayoutVars>
      </dgm:prSet>
      <dgm:spPr/>
      <dgm:t>
        <a:bodyPr/>
        <a:lstStyle/>
        <a:p>
          <a:endParaRPr lang="es-ES"/>
        </a:p>
      </dgm:t>
    </dgm:pt>
  </dgm:ptLst>
  <dgm:cxnLst>
    <dgm:cxn modelId="{C10FFA5E-741A-4C5B-BFBF-DEA3DA326206}" type="presOf" srcId="{C4E1C2CC-6251-45A3-BBC1-E6942EB361CA}" destId="{9377DD19-8978-4300-83D3-010F5D3921DC}" srcOrd="0" destOrd="1" presId="urn:microsoft.com/office/officeart/2005/8/layout/default"/>
    <dgm:cxn modelId="{B3D2A8F3-30A3-45E8-BA07-C3D03D81E40B}" type="presOf" srcId="{DF376373-7D00-43EE-94DF-5C6EE4645F5F}" destId="{886AFC30-E209-4E14-B729-59CBCED4335E}" srcOrd="0" destOrd="0" presId="urn:microsoft.com/office/officeart/2005/8/layout/default"/>
    <dgm:cxn modelId="{F6708877-40C7-4822-99BD-685366E559D4}" type="presOf" srcId="{4139FC3A-9805-4EAE-9B43-B11017C0BD3C}" destId="{7370201A-167D-490B-9B66-A07A89A652F1}" srcOrd="0" destOrd="0" presId="urn:microsoft.com/office/officeart/2005/8/layout/default"/>
    <dgm:cxn modelId="{C8B7ADBB-AF3D-44B5-B94E-F5829C443164}" type="presOf" srcId="{D9C68149-46F3-45D6-9409-93B7CD723CB3}" destId="{AF8F6D11-BCEE-4B14-90A7-007453A506AE}" srcOrd="0" destOrd="0" presId="urn:microsoft.com/office/officeart/2005/8/layout/default"/>
    <dgm:cxn modelId="{247ADDF9-3B52-4AD2-9D4C-2C2E1E68AA43}" srcId="{EE1A0C15-EFC9-42A8-A14C-C6627A79602C}" destId="{F229CE3F-3BFC-402D-B8AD-4632073052D2}" srcOrd="0" destOrd="0" parTransId="{F5DC7026-24FC-4701-9050-8D540A1B993C}" sibTransId="{89D15BE9-2F42-44D9-B333-CBBB057E78D4}"/>
    <dgm:cxn modelId="{D523C87A-CA58-41B8-BE32-E920B44CDD6F}" srcId="{EE1A0C15-EFC9-42A8-A14C-C6627A79602C}" destId="{D2EE6FFA-2723-48B2-AA38-32FF80FE926C}" srcOrd="3" destOrd="0" parTransId="{AC80C543-4021-4696-9256-1B534F79559A}" sibTransId="{91E0214E-7945-4613-B71D-F91F26203F8F}"/>
    <dgm:cxn modelId="{A47179A6-50B5-4A75-9D49-06A50156CBD7}" srcId="{F229CE3F-3BFC-402D-B8AD-4632073052D2}" destId="{8F5A5563-B420-4526-948A-B9001014E51A}" srcOrd="0" destOrd="0" parTransId="{52DBA6CB-006E-4ED9-BFAD-AB885F1AD102}" sibTransId="{A511D482-E7B9-484C-A68F-E7B54A63B8ED}"/>
    <dgm:cxn modelId="{6EE51261-50CC-4E1D-BE2E-55FE26BE5767}" srcId="{4139FC3A-9805-4EAE-9B43-B11017C0BD3C}" destId="{768F857A-7559-4B1C-8D09-A18FBDD9F5EA}" srcOrd="0" destOrd="0" parTransId="{61190CBC-D49F-4442-9C52-3750CC622413}" sibTransId="{1BE2B730-02BC-4744-95B1-0BAAAA3AF5AD}"/>
    <dgm:cxn modelId="{36743D11-1536-439A-B438-5E640CC2B485}" type="presOf" srcId="{768F857A-7559-4B1C-8D09-A18FBDD9F5EA}" destId="{7370201A-167D-490B-9B66-A07A89A652F1}" srcOrd="0" destOrd="1" presId="urn:microsoft.com/office/officeart/2005/8/layout/default"/>
    <dgm:cxn modelId="{B2B2DFB7-CFE5-4A98-9AA3-A33A29E15BEA}" type="presOf" srcId="{D2EE6FFA-2723-48B2-AA38-32FF80FE926C}" destId="{9377DD19-8978-4300-83D3-010F5D3921DC}" srcOrd="0" destOrd="0" presId="urn:microsoft.com/office/officeart/2005/8/layout/default"/>
    <dgm:cxn modelId="{B9F5B76B-881A-4B92-A074-89C857158BCD}" type="presOf" srcId="{F229CE3F-3BFC-402D-B8AD-4632073052D2}" destId="{0018D943-15FF-4AF3-9A98-596CA4E3FCF0}" srcOrd="0" destOrd="0" presId="urn:microsoft.com/office/officeart/2005/8/layout/default"/>
    <dgm:cxn modelId="{A50F1878-0EAF-457D-9DA6-C0243C9F4ADE}" srcId="{D9C68149-46F3-45D6-9409-93B7CD723CB3}" destId="{7D82B7A7-8851-4A0A-9FA3-D9A99E94281A}" srcOrd="0" destOrd="0" parTransId="{2A998391-4DA7-4C00-8BB4-FF0455AE0268}" sibTransId="{6FE887D5-FC90-454E-A4ED-83CFDFCA444A}"/>
    <dgm:cxn modelId="{848B7CA5-F301-4598-8BD2-9F496B77090A}" srcId="{DF376373-7D00-43EE-94DF-5C6EE4645F5F}" destId="{4D32F718-40A3-44E7-B840-72AE68C9EF67}" srcOrd="0" destOrd="0" parTransId="{836ED7E1-4423-464D-ABED-C5011E1D7840}" sibTransId="{695D319E-AF25-4CED-AFF6-9FA426AF1018}"/>
    <dgm:cxn modelId="{3893A652-33A9-4CBC-A656-F06BE564AAB7}" type="presOf" srcId="{7D82B7A7-8851-4A0A-9FA3-D9A99E94281A}" destId="{AF8F6D11-BCEE-4B14-90A7-007453A506AE}" srcOrd="0" destOrd="1" presId="urn:microsoft.com/office/officeart/2005/8/layout/default"/>
    <dgm:cxn modelId="{E284CC4A-F446-45D2-891A-C95047987C3F}" srcId="{EE1A0C15-EFC9-42A8-A14C-C6627A79602C}" destId="{DF376373-7D00-43EE-94DF-5C6EE4645F5F}" srcOrd="4" destOrd="0" parTransId="{C97521BF-DD48-4395-9414-20281727A084}" sibTransId="{487437A9-48A9-41D1-93FA-EB0F47384A9C}"/>
    <dgm:cxn modelId="{CA75B5D1-E652-4AB3-B4DC-99A256B3D738}" srcId="{F229CE3F-3BFC-402D-B8AD-4632073052D2}" destId="{F7F7B69D-1743-4659-AE16-0488348EE006}" srcOrd="1" destOrd="0" parTransId="{55E0DFF5-685C-4C09-869D-5B344B93C52E}" sibTransId="{58C99090-16AA-4EDE-B5DD-9EC1F2352325}"/>
    <dgm:cxn modelId="{3B17C373-751F-41D4-8662-C47A2D3EE947}" type="presOf" srcId="{EE1A0C15-EFC9-42A8-A14C-C6627A79602C}" destId="{7CA06F30-8399-47C1-9055-E9704779848D}" srcOrd="0" destOrd="0" presId="urn:microsoft.com/office/officeart/2005/8/layout/default"/>
    <dgm:cxn modelId="{ADC345D8-32AE-46D6-98C5-9A4A4F52BFBF}" type="presOf" srcId="{8F5A5563-B420-4526-948A-B9001014E51A}" destId="{0018D943-15FF-4AF3-9A98-596CA4E3FCF0}" srcOrd="0" destOrd="1" presId="urn:microsoft.com/office/officeart/2005/8/layout/default"/>
    <dgm:cxn modelId="{596E9079-6FD4-4BAB-996C-43ACA6D52EF1}" srcId="{EE1A0C15-EFC9-42A8-A14C-C6627A79602C}" destId="{D9C68149-46F3-45D6-9409-93B7CD723CB3}" srcOrd="2" destOrd="0" parTransId="{F051AF5D-8A0C-41EE-9A10-EFFAC252A3E9}" sibTransId="{68440A53-6CA6-420E-A5AD-478705FE656C}"/>
    <dgm:cxn modelId="{D2B1792D-68CC-4C8B-9FD4-AF7804D4EC35}" type="presOf" srcId="{4D32F718-40A3-44E7-B840-72AE68C9EF67}" destId="{886AFC30-E209-4E14-B729-59CBCED4335E}" srcOrd="0" destOrd="1" presId="urn:microsoft.com/office/officeart/2005/8/layout/default"/>
    <dgm:cxn modelId="{68BA6C56-23BC-417E-B5C4-4E893F0FCC55}" srcId="{EE1A0C15-EFC9-42A8-A14C-C6627A79602C}" destId="{4139FC3A-9805-4EAE-9B43-B11017C0BD3C}" srcOrd="1" destOrd="0" parTransId="{3DCB0E2D-669E-4A55-A473-CB91BF2D96A9}" sibTransId="{0135C50D-93D9-4E75-8FFC-6FF1E2BC1117}"/>
    <dgm:cxn modelId="{55F4E449-4575-4146-8C5F-B134ED323F9D}" srcId="{D2EE6FFA-2723-48B2-AA38-32FF80FE926C}" destId="{C4E1C2CC-6251-45A3-BBC1-E6942EB361CA}" srcOrd="0" destOrd="0" parTransId="{C5EA63ED-083D-458E-AD07-12424E275D90}" sibTransId="{0397F5C0-4876-47E4-BD9C-4C10A05EAB30}"/>
    <dgm:cxn modelId="{38DA96DB-FE42-4CA7-827A-93D6DB0C8379}" type="presOf" srcId="{F7F7B69D-1743-4659-AE16-0488348EE006}" destId="{0018D943-15FF-4AF3-9A98-596CA4E3FCF0}" srcOrd="0" destOrd="2" presId="urn:microsoft.com/office/officeart/2005/8/layout/default"/>
    <dgm:cxn modelId="{BFBD1DA6-FE1C-4E33-947D-A62D96DC0EB0}" type="presParOf" srcId="{7CA06F30-8399-47C1-9055-E9704779848D}" destId="{0018D943-15FF-4AF3-9A98-596CA4E3FCF0}" srcOrd="0" destOrd="0" presId="urn:microsoft.com/office/officeart/2005/8/layout/default"/>
    <dgm:cxn modelId="{459A6FA7-BC7C-4A44-89F3-2BAD7C324930}" type="presParOf" srcId="{7CA06F30-8399-47C1-9055-E9704779848D}" destId="{E6335D0A-ED87-4B97-A890-B89EBFE93B9B}" srcOrd="1" destOrd="0" presId="urn:microsoft.com/office/officeart/2005/8/layout/default"/>
    <dgm:cxn modelId="{B917244C-4017-43FA-BCEA-81BD22463EB3}" type="presParOf" srcId="{7CA06F30-8399-47C1-9055-E9704779848D}" destId="{7370201A-167D-490B-9B66-A07A89A652F1}" srcOrd="2" destOrd="0" presId="urn:microsoft.com/office/officeart/2005/8/layout/default"/>
    <dgm:cxn modelId="{97F7B3E5-3639-438F-898D-BED26D444517}" type="presParOf" srcId="{7CA06F30-8399-47C1-9055-E9704779848D}" destId="{4D154044-A3DC-4F34-8CFC-855B043B7E43}" srcOrd="3" destOrd="0" presId="urn:microsoft.com/office/officeart/2005/8/layout/default"/>
    <dgm:cxn modelId="{AB3DAFAD-1DA6-4AC7-AF26-57E72EE18588}" type="presParOf" srcId="{7CA06F30-8399-47C1-9055-E9704779848D}" destId="{AF8F6D11-BCEE-4B14-90A7-007453A506AE}" srcOrd="4" destOrd="0" presId="urn:microsoft.com/office/officeart/2005/8/layout/default"/>
    <dgm:cxn modelId="{E17DBF59-B2A0-4208-AAF2-90970BD9019F}" type="presParOf" srcId="{7CA06F30-8399-47C1-9055-E9704779848D}" destId="{39C39BE6-3914-4BF0-81C9-79A61CB52971}" srcOrd="5" destOrd="0" presId="urn:microsoft.com/office/officeart/2005/8/layout/default"/>
    <dgm:cxn modelId="{CC4224DC-F340-491D-AD3D-D72DAA5CB6CB}" type="presParOf" srcId="{7CA06F30-8399-47C1-9055-E9704779848D}" destId="{9377DD19-8978-4300-83D3-010F5D3921DC}" srcOrd="6" destOrd="0" presId="urn:microsoft.com/office/officeart/2005/8/layout/default"/>
    <dgm:cxn modelId="{75C7FFA6-A008-4EB8-99E0-B6947CFC21FA}" type="presParOf" srcId="{7CA06F30-8399-47C1-9055-E9704779848D}" destId="{468C446E-801A-44CA-8A69-D14F55063134}" srcOrd="7" destOrd="0" presId="urn:microsoft.com/office/officeart/2005/8/layout/default"/>
    <dgm:cxn modelId="{DEAB888E-311A-449C-8986-63A7C9DFB80D}" type="presParOf" srcId="{7CA06F30-8399-47C1-9055-E9704779848D}" destId="{886AFC30-E209-4E14-B729-59CBCED4335E}"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06CD9C9-4C79-420A-88B5-6D18E05F40FF}"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s-CL"/>
        </a:p>
      </dgm:t>
    </dgm:pt>
    <dgm:pt modelId="{B9051B47-DFCD-47D8-9A48-3E29707D08EC}">
      <dgm:prSet phldrT="[Texto]"/>
      <dgm:spPr/>
      <dgm:t>
        <a:bodyPr/>
        <a:lstStyle/>
        <a:p>
          <a:r>
            <a:rPr lang="es-CL" dirty="0"/>
            <a:t>EFECTOS SOCIALES</a:t>
          </a:r>
        </a:p>
      </dgm:t>
    </dgm:pt>
    <dgm:pt modelId="{8D2086EC-B0DC-40C8-8C9B-9BDA48EC0930}" type="parTrans" cxnId="{B2CBCBB1-068C-4028-85CD-D6CE2CC5F920}">
      <dgm:prSet/>
      <dgm:spPr/>
      <dgm:t>
        <a:bodyPr/>
        <a:lstStyle/>
        <a:p>
          <a:endParaRPr lang="es-CL"/>
        </a:p>
      </dgm:t>
    </dgm:pt>
    <dgm:pt modelId="{64C4006E-8C39-4D11-8D31-90124D9E40A8}" type="sibTrans" cxnId="{B2CBCBB1-068C-4028-85CD-D6CE2CC5F920}">
      <dgm:prSet/>
      <dgm:spPr/>
      <dgm:t>
        <a:bodyPr/>
        <a:lstStyle/>
        <a:p>
          <a:endParaRPr lang="es-CL"/>
        </a:p>
      </dgm:t>
    </dgm:pt>
    <dgm:pt modelId="{9A0BDA9A-9D76-4CC5-928B-08039F470E94}">
      <dgm:prSet phldrT="[Texto]"/>
      <dgm:spPr/>
      <dgm:t>
        <a:bodyPr/>
        <a:lstStyle/>
        <a:p>
          <a:r>
            <a:rPr lang="es-CL" dirty="0"/>
            <a:t>Segregación horizontal según servicio y familia.</a:t>
          </a:r>
        </a:p>
      </dgm:t>
    </dgm:pt>
    <dgm:pt modelId="{5918630A-A270-4798-BFCC-D1B1BF7B3383}" type="parTrans" cxnId="{B8C34BA4-8BF9-4C7B-8D96-49685AB328D7}">
      <dgm:prSet/>
      <dgm:spPr/>
      <dgm:t>
        <a:bodyPr/>
        <a:lstStyle/>
        <a:p>
          <a:endParaRPr lang="es-CL"/>
        </a:p>
      </dgm:t>
    </dgm:pt>
    <dgm:pt modelId="{4083204B-65E8-40D2-868F-45AF2818BC45}" type="sibTrans" cxnId="{B8C34BA4-8BF9-4C7B-8D96-49685AB328D7}">
      <dgm:prSet/>
      <dgm:spPr/>
      <dgm:t>
        <a:bodyPr/>
        <a:lstStyle/>
        <a:p>
          <a:endParaRPr lang="es-CL"/>
        </a:p>
      </dgm:t>
    </dgm:pt>
    <dgm:pt modelId="{A15F3FD6-1734-402A-A9B0-BE916425F702}">
      <dgm:prSet phldrT="[Texto]"/>
      <dgm:spPr/>
      <dgm:t>
        <a:bodyPr/>
        <a:lstStyle/>
        <a:p>
          <a:r>
            <a:rPr lang="es-CL" dirty="0"/>
            <a:t>EFECTOS ORGANIZACIONALES</a:t>
          </a:r>
        </a:p>
      </dgm:t>
    </dgm:pt>
    <dgm:pt modelId="{B38B4575-5E2B-4F1C-B9C1-8257B52114C7}" type="parTrans" cxnId="{72B6F37A-F947-4187-BF47-F5D99B4725BB}">
      <dgm:prSet/>
      <dgm:spPr/>
      <dgm:t>
        <a:bodyPr/>
        <a:lstStyle/>
        <a:p>
          <a:endParaRPr lang="es-CL"/>
        </a:p>
      </dgm:t>
    </dgm:pt>
    <dgm:pt modelId="{A97E7822-664F-4E55-B083-3136F765DFAA}" type="sibTrans" cxnId="{72B6F37A-F947-4187-BF47-F5D99B4725BB}">
      <dgm:prSet/>
      <dgm:spPr/>
      <dgm:t>
        <a:bodyPr/>
        <a:lstStyle/>
        <a:p>
          <a:endParaRPr lang="es-CL"/>
        </a:p>
      </dgm:t>
    </dgm:pt>
    <dgm:pt modelId="{EF09A1C8-4848-4EB1-A280-4EBBACA0A563}">
      <dgm:prSet phldrT="[Texto]"/>
      <dgm:spPr/>
      <dgm:t>
        <a:bodyPr/>
        <a:lstStyle/>
        <a:p>
          <a:r>
            <a:rPr lang="es-CL" dirty="0"/>
            <a:t>PROCESO</a:t>
          </a:r>
        </a:p>
      </dgm:t>
    </dgm:pt>
    <dgm:pt modelId="{F13608E0-CB74-4B65-81FF-A3A2560145B8}" type="parTrans" cxnId="{22C5C536-1F81-489E-B51C-E713D9310C4B}">
      <dgm:prSet/>
      <dgm:spPr/>
      <dgm:t>
        <a:bodyPr/>
        <a:lstStyle/>
        <a:p>
          <a:endParaRPr lang="es-CL"/>
        </a:p>
      </dgm:t>
    </dgm:pt>
    <dgm:pt modelId="{B921C648-AA51-4192-8F77-3112CEAA0EC4}" type="sibTrans" cxnId="{22C5C536-1F81-489E-B51C-E713D9310C4B}">
      <dgm:prSet/>
      <dgm:spPr/>
      <dgm:t>
        <a:bodyPr/>
        <a:lstStyle/>
        <a:p>
          <a:endParaRPr lang="es-CL"/>
        </a:p>
      </dgm:t>
    </dgm:pt>
    <dgm:pt modelId="{FDC15F60-AE58-4CC6-8C87-D0B139B35EC2}">
      <dgm:prSet phldrT="[Texto]"/>
      <dgm:spPr/>
      <dgm:t>
        <a:bodyPr/>
        <a:lstStyle/>
        <a:p>
          <a:r>
            <a:rPr lang="es-CL" dirty="0"/>
            <a:t>OTROS</a:t>
          </a:r>
        </a:p>
      </dgm:t>
    </dgm:pt>
    <dgm:pt modelId="{0E3027C1-9FCC-454A-81B1-7D75D1534552}" type="parTrans" cxnId="{835504C2-F3F7-4E48-802A-C03E0CC633FC}">
      <dgm:prSet/>
      <dgm:spPr/>
      <dgm:t>
        <a:bodyPr/>
        <a:lstStyle/>
        <a:p>
          <a:endParaRPr lang="es-CL"/>
        </a:p>
      </dgm:t>
    </dgm:pt>
    <dgm:pt modelId="{0C301BCB-4B6D-4F14-B225-61E163D1AD18}" type="sibTrans" cxnId="{835504C2-F3F7-4E48-802A-C03E0CC633FC}">
      <dgm:prSet/>
      <dgm:spPr/>
      <dgm:t>
        <a:bodyPr/>
        <a:lstStyle/>
        <a:p>
          <a:endParaRPr lang="es-CL"/>
        </a:p>
      </dgm:t>
    </dgm:pt>
    <dgm:pt modelId="{57E3EB1D-BCA5-4A3A-B3EE-FF703200DEBD}">
      <dgm:prSet phldrT="[Texto]"/>
      <dgm:spPr/>
      <dgm:t>
        <a:bodyPr/>
        <a:lstStyle/>
        <a:p>
          <a:r>
            <a:rPr lang="es-CL" dirty="0"/>
            <a:t>Culturas masculinizadas/feminizadas. </a:t>
          </a:r>
        </a:p>
      </dgm:t>
    </dgm:pt>
    <dgm:pt modelId="{362A1DF0-6435-4AFB-AAA3-BB8405813241}" type="parTrans" cxnId="{B8778043-F328-4667-A45E-17FCE388BF83}">
      <dgm:prSet/>
      <dgm:spPr/>
      <dgm:t>
        <a:bodyPr/>
        <a:lstStyle/>
        <a:p>
          <a:endParaRPr lang="es-CL"/>
        </a:p>
      </dgm:t>
    </dgm:pt>
    <dgm:pt modelId="{30B5537A-EDFA-42E1-9CB8-5AE7A80E5045}" type="sibTrans" cxnId="{B8778043-F328-4667-A45E-17FCE388BF83}">
      <dgm:prSet/>
      <dgm:spPr/>
      <dgm:t>
        <a:bodyPr/>
        <a:lstStyle/>
        <a:p>
          <a:endParaRPr lang="es-CL"/>
        </a:p>
      </dgm:t>
    </dgm:pt>
    <dgm:pt modelId="{7A3AA06E-3A48-4CE1-93AB-35812F511BAD}">
      <dgm:prSet phldrT="[Texto]"/>
      <dgm:spPr/>
      <dgm:t>
        <a:bodyPr/>
        <a:lstStyle/>
        <a:p>
          <a:r>
            <a:rPr lang="es-CL" dirty="0"/>
            <a:t>Inhibidores y costos de oportunidad.</a:t>
          </a:r>
        </a:p>
      </dgm:t>
    </dgm:pt>
    <dgm:pt modelId="{029F0E02-31A8-4241-9C92-D581509983A5}" type="parTrans" cxnId="{AFB07180-50C0-4C96-8EB6-2622709E4625}">
      <dgm:prSet/>
      <dgm:spPr/>
      <dgm:t>
        <a:bodyPr/>
        <a:lstStyle/>
        <a:p>
          <a:endParaRPr lang="es-CL"/>
        </a:p>
      </dgm:t>
    </dgm:pt>
    <dgm:pt modelId="{9E426288-D33B-4252-AE62-8A270BA966DE}" type="sibTrans" cxnId="{AFB07180-50C0-4C96-8EB6-2622709E4625}">
      <dgm:prSet/>
      <dgm:spPr/>
      <dgm:t>
        <a:bodyPr/>
        <a:lstStyle/>
        <a:p>
          <a:endParaRPr lang="es-CL"/>
        </a:p>
      </dgm:t>
    </dgm:pt>
    <dgm:pt modelId="{B33DB344-86EA-4AA5-BB95-298ECB34C4D1}">
      <dgm:prSet phldrT="[Texto]"/>
      <dgm:spPr/>
      <dgm:t>
        <a:bodyPr/>
        <a:lstStyle/>
        <a:p>
          <a:r>
            <a:rPr lang="es-CL" dirty="0"/>
            <a:t>Contextos competitivos/</a:t>
          </a:r>
          <a:r>
            <a:rPr lang="es-CL" dirty="0" err="1"/>
            <a:t>sobreexigentes</a:t>
          </a:r>
          <a:r>
            <a:rPr lang="es-CL" dirty="0"/>
            <a:t>.</a:t>
          </a:r>
        </a:p>
      </dgm:t>
    </dgm:pt>
    <dgm:pt modelId="{97F5DA19-B4D9-4F1D-AB42-36F836B104DA}" type="parTrans" cxnId="{225B528B-FDB9-4DCD-A919-F0EDF6D1185F}">
      <dgm:prSet/>
      <dgm:spPr/>
      <dgm:t>
        <a:bodyPr/>
        <a:lstStyle/>
        <a:p>
          <a:endParaRPr lang="es-CL"/>
        </a:p>
      </dgm:t>
    </dgm:pt>
    <dgm:pt modelId="{D33EF4A3-A314-41A0-AB73-86DE287A2761}" type="sibTrans" cxnId="{225B528B-FDB9-4DCD-A919-F0EDF6D1185F}">
      <dgm:prSet/>
      <dgm:spPr/>
      <dgm:t>
        <a:bodyPr/>
        <a:lstStyle/>
        <a:p>
          <a:endParaRPr lang="es-CL"/>
        </a:p>
      </dgm:t>
    </dgm:pt>
    <dgm:pt modelId="{B57F6D7B-35F5-4C07-A544-304F6CF06C25}">
      <dgm:prSet phldrT="[Texto]"/>
      <dgm:spPr/>
      <dgm:t>
        <a:bodyPr/>
        <a:lstStyle/>
        <a:p>
          <a:r>
            <a:rPr lang="es-CL" dirty="0"/>
            <a:t>Relevancia de la Red.</a:t>
          </a:r>
        </a:p>
      </dgm:t>
    </dgm:pt>
    <dgm:pt modelId="{1DF519C2-A62A-460C-A504-5BEB86111339}" type="parTrans" cxnId="{896D5B0A-2A4C-4B0C-A932-CB4828986390}">
      <dgm:prSet/>
      <dgm:spPr/>
      <dgm:t>
        <a:bodyPr/>
        <a:lstStyle/>
        <a:p>
          <a:endParaRPr lang="es-CL"/>
        </a:p>
      </dgm:t>
    </dgm:pt>
    <dgm:pt modelId="{E7200A12-4ABC-4BA4-8AFD-5D2299A2E775}" type="sibTrans" cxnId="{896D5B0A-2A4C-4B0C-A932-CB4828986390}">
      <dgm:prSet/>
      <dgm:spPr/>
      <dgm:t>
        <a:bodyPr/>
        <a:lstStyle/>
        <a:p>
          <a:endParaRPr lang="es-CL"/>
        </a:p>
      </dgm:t>
    </dgm:pt>
    <dgm:pt modelId="{9C0057BE-7082-4CEF-95C3-40056D98D0C7}">
      <dgm:prSet/>
      <dgm:spPr/>
      <dgm:t>
        <a:bodyPr/>
        <a:lstStyle/>
        <a:p>
          <a:r>
            <a:rPr lang="es-CL" dirty="0"/>
            <a:t>Alta estandarización.</a:t>
          </a:r>
        </a:p>
      </dgm:t>
    </dgm:pt>
    <dgm:pt modelId="{ADFD0D0C-0428-4C71-9190-DAD133148538}" type="parTrans" cxnId="{46BE73F4-7E46-478E-AC19-A1E3DCF420D8}">
      <dgm:prSet/>
      <dgm:spPr/>
      <dgm:t>
        <a:bodyPr/>
        <a:lstStyle/>
        <a:p>
          <a:endParaRPr lang="es-CL"/>
        </a:p>
      </dgm:t>
    </dgm:pt>
    <dgm:pt modelId="{9D8395DE-ADA8-467B-B788-A54941BDD527}" type="sibTrans" cxnId="{46BE73F4-7E46-478E-AC19-A1E3DCF420D8}">
      <dgm:prSet/>
      <dgm:spPr/>
      <dgm:t>
        <a:bodyPr/>
        <a:lstStyle/>
        <a:p>
          <a:endParaRPr lang="es-CL"/>
        </a:p>
      </dgm:t>
    </dgm:pt>
    <dgm:pt modelId="{53AD9AA2-6F94-4DF8-B5A2-6740CE7BE37E}">
      <dgm:prSet/>
      <dgm:spPr/>
      <dgm:t>
        <a:bodyPr/>
        <a:lstStyle/>
        <a:p>
          <a:r>
            <a:rPr lang="es-CL" dirty="0"/>
            <a:t>Postulación como fase clave.</a:t>
          </a:r>
        </a:p>
      </dgm:t>
    </dgm:pt>
    <dgm:pt modelId="{D087B77D-FC86-4DA1-8363-55DC56033FFA}" type="parTrans" cxnId="{F8B038E5-9A1D-411B-A0AC-2F0BD9306ECA}">
      <dgm:prSet/>
      <dgm:spPr/>
      <dgm:t>
        <a:bodyPr/>
        <a:lstStyle/>
        <a:p>
          <a:endParaRPr lang="es-CL"/>
        </a:p>
      </dgm:t>
    </dgm:pt>
    <dgm:pt modelId="{CDEF682C-B3AC-498D-99AB-F6FE3B87359A}" type="sibTrans" cxnId="{F8B038E5-9A1D-411B-A0AC-2F0BD9306ECA}">
      <dgm:prSet/>
      <dgm:spPr/>
      <dgm:t>
        <a:bodyPr/>
        <a:lstStyle/>
        <a:p>
          <a:endParaRPr lang="es-CL"/>
        </a:p>
      </dgm:t>
    </dgm:pt>
    <dgm:pt modelId="{46842438-A666-4AAA-B8A0-055C8EF00C1E}">
      <dgm:prSet/>
      <dgm:spPr/>
      <dgm:t>
        <a:bodyPr/>
        <a:lstStyle/>
        <a:p>
          <a:r>
            <a:rPr lang="es-CL" dirty="0"/>
            <a:t>Red de líderes: diferenciar según jefatura.</a:t>
          </a:r>
        </a:p>
      </dgm:t>
    </dgm:pt>
    <dgm:pt modelId="{5BE64BD4-63F1-4826-AEBE-8D033204A874}" type="parTrans" cxnId="{5AB1FDC5-FA31-4DC4-83C6-2AC05D78CF07}">
      <dgm:prSet/>
      <dgm:spPr/>
      <dgm:t>
        <a:bodyPr/>
        <a:lstStyle/>
        <a:p>
          <a:endParaRPr lang="es-CL"/>
        </a:p>
      </dgm:t>
    </dgm:pt>
    <dgm:pt modelId="{AD63EAEF-E69C-4F89-B359-82AF5BC84346}" type="sibTrans" cxnId="{5AB1FDC5-FA31-4DC4-83C6-2AC05D78CF07}">
      <dgm:prSet/>
      <dgm:spPr/>
      <dgm:t>
        <a:bodyPr/>
        <a:lstStyle/>
        <a:p>
          <a:endParaRPr lang="es-CL"/>
        </a:p>
      </dgm:t>
    </dgm:pt>
    <dgm:pt modelId="{672F9455-C8B2-446E-AA13-330C7509DE78}">
      <dgm:prSet/>
      <dgm:spPr/>
      <dgm:t>
        <a:bodyPr/>
        <a:lstStyle/>
        <a:p>
          <a:r>
            <a:rPr lang="es-CL" dirty="0"/>
            <a:t>Desafíos mentorías.</a:t>
          </a:r>
        </a:p>
      </dgm:t>
    </dgm:pt>
    <dgm:pt modelId="{16621759-4E03-4007-B293-A01CA577D85D}" type="parTrans" cxnId="{8C09E3CE-7EDD-4780-8489-BFF94BDABB35}">
      <dgm:prSet/>
      <dgm:spPr/>
      <dgm:t>
        <a:bodyPr/>
        <a:lstStyle/>
        <a:p>
          <a:endParaRPr lang="es-CL"/>
        </a:p>
      </dgm:t>
    </dgm:pt>
    <dgm:pt modelId="{98CD3939-D395-4BF1-A10A-1F097F2E7B1E}" type="sibTrans" cxnId="{8C09E3CE-7EDD-4780-8489-BFF94BDABB35}">
      <dgm:prSet/>
      <dgm:spPr/>
      <dgm:t>
        <a:bodyPr/>
        <a:lstStyle/>
        <a:p>
          <a:endParaRPr lang="es-CL"/>
        </a:p>
      </dgm:t>
    </dgm:pt>
    <dgm:pt modelId="{B5B9EBA5-D74A-4EDE-93B8-B4804C0EBFDA}">
      <dgm:prSet/>
      <dgm:spPr/>
      <dgm:t>
        <a:bodyPr/>
        <a:lstStyle/>
        <a:p>
          <a:r>
            <a:rPr lang="es-CL" dirty="0"/>
            <a:t>Retroalimentación a empresas.</a:t>
          </a:r>
        </a:p>
      </dgm:t>
    </dgm:pt>
    <dgm:pt modelId="{48989981-8658-4DA5-891A-87427BFB1B93}" type="parTrans" cxnId="{528EB93A-BB86-4D79-AF29-76CD7FFA84D9}">
      <dgm:prSet/>
      <dgm:spPr/>
      <dgm:t>
        <a:bodyPr/>
        <a:lstStyle/>
        <a:p>
          <a:endParaRPr lang="es-CL"/>
        </a:p>
      </dgm:t>
    </dgm:pt>
    <dgm:pt modelId="{FC8678FB-6893-4463-86D0-349EFA3271DB}" type="sibTrans" cxnId="{528EB93A-BB86-4D79-AF29-76CD7FFA84D9}">
      <dgm:prSet/>
      <dgm:spPr/>
      <dgm:t>
        <a:bodyPr/>
        <a:lstStyle/>
        <a:p>
          <a:endParaRPr lang="es-CL"/>
        </a:p>
      </dgm:t>
    </dgm:pt>
    <dgm:pt modelId="{EE3B9980-C5C3-4912-B9AE-8B8F277D2B36}">
      <dgm:prSet/>
      <dgm:spPr/>
      <dgm:t>
        <a:bodyPr/>
        <a:lstStyle/>
        <a:p>
          <a:r>
            <a:rPr lang="es-CL" dirty="0"/>
            <a:t>Factores políticos.</a:t>
          </a:r>
        </a:p>
      </dgm:t>
    </dgm:pt>
    <dgm:pt modelId="{44A839D5-BC95-46F5-9C45-9270570D0151}" type="parTrans" cxnId="{4845DBF9-CFE5-4BC8-9CF1-1A1627A3D9DB}">
      <dgm:prSet/>
      <dgm:spPr/>
      <dgm:t>
        <a:bodyPr/>
        <a:lstStyle/>
        <a:p>
          <a:endParaRPr lang="es-CL"/>
        </a:p>
      </dgm:t>
    </dgm:pt>
    <dgm:pt modelId="{881A91D5-BBB0-4096-8872-FA8B5620F88D}" type="sibTrans" cxnId="{4845DBF9-CFE5-4BC8-9CF1-1A1627A3D9DB}">
      <dgm:prSet/>
      <dgm:spPr/>
      <dgm:t>
        <a:bodyPr/>
        <a:lstStyle/>
        <a:p>
          <a:endParaRPr lang="es-CL"/>
        </a:p>
      </dgm:t>
    </dgm:pt>
    <dgm:pt modelId="{7C309B25-CE1A-446B-9826-1453AD6D577B}">
      <dgm:prSet/>
      <dgm:spPr/>
      <dgm:t>
        <a:bodyPr/>
        <a:lstStyle/>
        <a:p>
          <a:r>
            <a:rPr lang="es-CL" dirty="0"/>
            <a:t>Inestabilidad laboral.</a:t>
          </a:r>
        </a:p>
      </dgm:t>
    </dgm:pt>
    <dgm:pt modelId="{0F4C9520-60A5-413C-9267-66B5A45A0BEF}" type="parTrans" cxnId="{27FA042F-4C28-43E4-B958-5F57573642A5}">
      <dgm:prSet/>
      <dgm:spPr/>
      <dgm:t>
        <a:bodyPr/>
        <a:lstStyle/>
        <a:p>
          <a:endParaRPr lang="es-CL"/>
        </a:p>
      </dgm:t>
    </dgm:pt>
    <dgm:pt modelId="{B920A3F3-9D1C-42DB-B256-42091DC199BB}" type="sibTrans" cxnId="{27FA042F-4C28-43E4-B958-5F57573642A5}">
      <dgm:prSet/>
      <dgm:spPr/>
      <dgm:t>
        <a:bodyPr/>
        <a:lstStyle/>
        <a:p>
          <a:endParaRPr lang="es-CL"/>
        </a:p>
      </dgm:t>
    </dgm:pt>
    <dgm:pt modelId="{40483137-B511-476B-866A-6FAA4EFAA31E}">
      <dgm:prSet/>
      <dgm:spPr/>
      <dgm:t>
        <a:bodyPr/>
        <a:lstStyle/>
        <a:p>
          <a:r>
            <a:rPr lang="es-CL" dirty="0"/>
            <a:t>Consultoras y qué es un buen directivo/a.</a:t>
          </a:r>
        </a:p>
      </dgm:t>
    </dgm:pt>
    <dgm:pt modelId="{15E0F1DC-9669-4523-AB56-B377F4B7F4DE}" type="parTrans" cxnId="{FC4F4E59-4A6E-447F-B672-6833F7FB8E38}">
      <dgm:prSet/>
      <dgm:spPr/>
      <dgm:t>
        <a:bodyPr/>
        <a:lstStyle/>
        <a:p>
          <a:endParaRPr lang="es-CL"/>
        </a:p>
      </dgm:t>
    </dgm:pt>
    <dgm:pt modelId="{6CAB7EDA-9B30-4D61-8842-D8AC88300C4F}" type="sibTrans" cxnId="{FC4F4E59-4A6E-447F-B672-6833F7FB8E38}">
      <dgm:prSet/>
      <dgm:spPr/>
      <dgm:t>
        <a:bodyPr/>
        <a:lstStyle/>
        <a:p>
          <a:endParaRPr lang="es-CL"/>
        </a:p>
      </dgm:t>
    </dgm:pt>
    <dgm:pt modelId="{40BC7757-BFB4-465D-8113-251C8BBCA376}">
      <dgm:prSet/>
      <dgm:spPr/>
      <dgm:t>
        <a:bodyPr/>
        <a:lstStyle/>
        <a:p>
          <a:r>
            <a:rPr lang="es-CL" dirty="0"/>
            <a:t>Lagunas y trayectorias no ascendentes.</a:t>
          </a:r>
        </a:p>
      </dgm:t>
    </dgm:pt>
    <dgm:pt modelId="{D8BDC5D9-A568-427B-9F9F-B4A57B983EEA}" type="parTrans" cxnId="{21221185-42C5-4735-A51F-21D70B900AB5}">
      <dgm:prSet/>
      <dgm:spPr/>
      <dgm:t>
        <a:bodyPr/>
        <a:lstStyle/>
        <a:p>
          <a:endParaRPr lang="es-CL"/>
        </a:p>
      </dgm:t>
    </dgm:pt>
    <dgm:pt modelId="{3B3B0843-36FB-4EFC-87FA-3117907B7F3B}" type="sibTrans" cxnId="{21221185-42C5-4735-A51F-21D70B900AB5}">
      <dgm:prSet/>
      <dgm:spPr/>
      <dgm:t>
        <a:bodyPr/>
        <a:lstStyle/>
        <a:p>
          <a:endParaRPr lang="es-CL"/>
        </a:p>
      </dgm:t>
    </dgm:pt>
    <dgm:pt modelId="{3E75A280-4541-40E4-8AE3-C13DECA43388}">
      <dgm:prSet/>
      <dgm:spPr/>
      <dgm:t>
        <a:bodyPr/>
        <a:lstStyle/>
        <a:p>
          <a:r>
            <a:rPr lang="es-CL" dirty="0"/>
            <a:t>Datos: </a:t>
          </a:r>
          <a:r>
            <a:rPr lang="es-CL" dirty="0" err="1"/>
            <a:t>missing</a:t>
          </a:r>
          <a:r>
            <a:rPr lang="es-CL" dirty="0"/>
            <a:t> </a:t>
          </a:r>
          <a:r>
            <a:rPr lang="es-CL" dirty="0" err="1"/>
            <a:t>values</a:t>
          </a:r>
          <a:endParaRPr lang="es-CL" dirty="0"/>
        </a:p>
      </dgm:t>
    </dgm:pt>
    <dgm:pt modelId="{6AD9D85C-0D64-4EB1-81F8-ADD86315F49B}" type="parTrans" cxnId="{7B39F72E-23E7-4CFE-B507-F23CE838757C}">
      <dgm:prSet/>
      <dgm:spPr/>
      <dgm:t>
        <a:bodyPr/>
        <a:lstStyle/>
        <a:p>
          <a:endParaRPr lang="es-CL"/>
        </a:p>
      </dgm:t>
    </dgm:pt>
    <dgm:pt modelId="{84637CC5-CCA0-4939-A965-38777357B268}" type="sibTrans" cxnId="{7B39F72E-23E7-4CFE-B507-F23CE838757C}">
      <dgm:prSet/>
      <dgm:spPr/>
      <dgm:t>
        <a:bodyPr/>
        <a:lstStyle/>
        <a:p>
          <a:endParaRPr lang="es-CL"/>
        </a:p>
      </dgm:t>
    </dgm:pt>
    <dgm:pt modelId="{C2603A09-3E2D-4C66-AF54-62A134E0CAC1}">
      <dgm:prSet phldrT="[Texto]"/>
      <dgm:spPr/>
      <dgm:t>
        <a:bodyPr/>
        <a:lstStyle/>
        <a:p>
          <a:r>
            <a:rPr lang="es-CL" dirty="0"/>
            <a:t>Segregación vertical: nivel jerárquico y testimonios.</a:t>
          </a:r>
        </a:p>
      </dgm:t>
    </dgm:pt>
    <dgm:pt modelId="{77E08B55-6A7C-4F2A-8073-9484848CF08F}" type="sibTrans" cxnId="{F1946601-1AD4-4A2C-AD25-A0587E4726A1}">
      <dgm:prSet/>
      <dgm:spPr/>
      <dgm:t>
        <a:bodyPr/>
        <a:lstStyle/>
        <a:p>
          <a:endParaRPr lang="es-CL"/>
        </a:p>
      </dgm:t>
    </dgm:pt>
    <dgm:pt modelId="{C7422517-1EB7-4169-8121-385EE48D3F9E}" type="parTrans" cxnId="{F1946601-1AD4-4A2C-AD25-A0587E4726A1}">
      <dgm:prSet/>
      <dgm:spPr/>
      <dgm:t>
        <a:bodyPr/>
        <a:lstStyle/>
        <a:p>
          <a:endParaRPr lang="es-CL"/>
        </a:p>
      </dgm:t>
    </dgm:pt>
    <dgm:pt modelId="{6A35B10E-EEA1-4138-9870-3EBDB9D64236}">
      <dgm:prSet phldrT="[Texto]"/>
      <dgm:spPr/>
      <dgm:t>
        <a:bodyPr/>
        <a:lstStyle/>
        <a:p>
          <a:r>
            <a:rPr lang="es-CL" dirty="0"/>
            <a:t>Techo de cristal</a:t>
          </a:r>
        </a:p>
      </dgm:t>
    </dgm:pt>
    <dgm:pt modelId="{DDA7C616-0650-42B7-B1AD-F9A73BCC7522}" type="sibTrans" cxnId="{27D13082-8C3B-42BF-B39E-32A4DFCC644E}">
      <dgm:prSet/>
      <dgm:spPr/>
      <dgm:t>
        <a:bodyPr/>
        <a:lstStyle/>
        <a:p>
          <a:endParaRPr lang="es-CL"/>
        </a:p>
      </dgm:t>
    </dgm:pt>
    <dgm:pt modelId="{A93E571E-EFE8-4CFF-B247-F51AB98B3CDD}" type="parTrans" cxnId="{27D13082-8C3B-42BF-B39E-32A4DFCC644E}">
      <dgm:prSet/>
      <dgm:spPr/>
      <dgm:t>
        <a:bodyPr/>
        <a:lstStyle/>
        <a:p>
          <a:endParaRPr lang="es-CL"/>
        </a:p>
      </dgm:t>
    </dgm:pt>
    <dgm:pt modelId="{7C0EA50B-9A3E-42C5-A3F1-3A6863C49B89}">
      <dgm:prSet phldrT="[Texto]"/>
      <dgm:spPr/>
      <dgm:t>
        <a:bodyPr/>
        <a:lstStyle/>
        <a:p>
          <a:r>
            <a:rPr lang="es-CL" dirty="0"/>
            <a:t>Conciliación vida-trabajo</a:t>
          </a:r>
        </a:p>
      </dgm:t>
    </dgm:pt>
    <dgm:pt modelId="{B1FCE826-BB3F-41EC-8B54-EAA825877B53}" type="sibTrans" cxnId="{F60F4CC3-ECD5-4E50-B46E-3A8E58964EEF}">
      <dgm:prSet/>
      <dgm:spPr/>
      <dgm:t>
        <a:bodyPr/>
        <a:lstStyle/>
        <a:p>
          <a:endParaRPr lang="es-CL"/>
        </a:p>
      </dgm:t>
    </dgm:pt>
    <dgm:pt modelId="{203973BF-BB1C-436D-B5F7-7AB21E08F0BF}" type="parTrans" cxnId="{F60F4CC3-ECD5-4E50-B46E-3A8E58964EEF}">
      <dgm:prSet/>
      <dgm:spPr/>
      <dgm:t>
        <a:bodyPr/>
        <a:lstStyle/>
        <a:p>
          <a:endParaRPr lang="es-CL"/>
        </a:p>
      </dgm:t>
    </dgm:pt>
    <dgm:pt modelId="{C16C948E-6120-44F0-BA21-8618A46891B2}">
      <dgm:prSet phldrT="[Texto]"/>
      <dgm:spPr/>
      <dgm:t>
        <a:bodyPr/>
        <a:lstStyle/>
        <a:p>
          <a:r>
            <a:rPr lang="es-CL" dirty="0"/>
            <a:t>Tipos de liderazgo</a:t>
          </a:r>
        </a:p>
      </dgm:t>
    </dgm:pt>
    <dgm:pt modelId="{B197F9FE-2FB8-4B13-AE36-6BD225C06FC5}" type="sibTrans" cxnId="{D8876096-DE99-41F5-914C-F99370CD4DDC}">
      <dgm:prSet/>
      <dgm:spPr/>
      <dgm:t>
        <a:bodyPr/>
        <a:lstStyle/>
        <a:p>
          <a:endParaRPr lang="es-CL"/>
        </a:p>
      </dgm:t>
    </dgm:pt>
    <dgm:pt modelId="{CFB09C86-B915-48AA-8AB2-45F944C7D946}" type="parTrans" cxnId="{D8876096-DE99-41F5-914C-F99370CD4DDC}">
      <dgm:prSet/>
      <dgm:spPr/>
      <dgm:t>
        <a:bodyPr/>
        <a:lstStyle/>
        <a:p>
          <a:endParaRPr lang="es-CL"/>
        </a:p>
      </dgm:t>
    </dgm:pt>
    <dgm:pt modelId="{A12EAD4F-C3B8-4276-B82B-09E6CD17C6C8}" type="pres">
      <dgm:prSet presAssocID="{806CD9C9-4C79-420A-88B5-6D18E05F40FF}" presName="Name0" presStyleCnt="0">
        <dgm:presLayoutVars>
          <dgm:dir/>
          <dgm:animLvl val="lvl"/>
          <dgm:resizeHandles val="exact"/>
        </dgm:presLayoutVars>
      </dgm:prSet>
      <dgm:spPr/>
      <dgm:t>
        <a:bodyPr/>
        <a:lstStyle/>
        <a:p>
          <a:endParaRPr lang="es-ES"/>
        </a:p>
      </dgm:t>
    </dgm:pt>
    <dgm:pt modelId="{22BAED03-44D6-4E94-A916-48FD64520DD8}" type="pres">
      <dgm:prSet presAssocID="{B9051B47-DFCD-47D8-9A48-3E29707D08EC}" presName="composite" presStyleCnt="0"/>
      <dgm:spPr/>
    </dgm:pt>
    <dgm:pt modelId="{AA70EBBC-2BDF-480D-B0BB-23C88B566540}" type="pres">
      <dgm:prSet presAssocID="{B9051B47-DFCD-47D8-9A48-3E29707D08EC}" presName="parTx" presStyleLbl="alignNode1" presStyleIdx="0" presStyleCnt="4">
        <dgm:presLayoutVars>
          <dgm:chMax val="0"/>
          <dgm:chPref val="0"/>
          <dgm:bulletEnabled val="1"/>
        </dgm:presLayoutVars>
      </dgm:prSet>
      <dgm:spPr/>
      <dgm:t>
        <a:bodyPr/>
        <a:lstStyle/>
        <a:p>
          <a:endParaRPr lang="es-ES"/>
        </a:p>
      </dgm:t>
    </dgm:pt>
    <dgm:pt modelId="{951074D1-A503-4B13-971F-C33BEFCA0846}" type="pres">
      <dgm:prSet presAssocID="{B9051B47-DFCD-47D8-9A48-3E29707D08EC}" presName="desTx" presStyleLbl="alignAccFollowNode1" presStyleIdx="0" presStyleCnt="4">
        <dgm:presLayoutVars>
          <dgm:bulletEnabled val="1"/>
        </dgm:presLayoutVars>
      </dgm:prSet>
      <dgm:spPr/>
      <dgm:t>
        <a:bodyPr/>
        <a:lstStyle/>
        <a:p>
          <a:endParaRPr lang="es-ES"/>
        </a:p>
      </dgm:t>
    </dgm:pt>
    <dgm:pt modelId="{5AC1B098-6CEC-410A-9329-390B0B5039DA}" type="pres">
      <dgm:prSet presAssocID="{64C4006E-8C39-4D11-8D31-90124D9E40A8}" presName="space" presStyleCnt="0"/>
      <dgm:spPr/>
    </dgm:pt>
    <dgm:pt modelId="{41922BA3-6638-4AC7-AC36-BD0DC23837FD}" type="pres">
      <dgm:prSet presAssocID="{A15F3FD6-1734-402A-A9B0-BE916425F702}" presName="composite" presStyleCnt="0"/>
      <dgm:spPr/>
    </dgm:pt>
    <dgm:pt modelId="{32338289-7A8D-41FB-9B7E-AD3929AF4EC9}" type="pres">
      <dgm:prSet presAssocID="{A15F3FD6-1734-402A-A9B0-BE916425F702}" presName="parTx" presStyleLbl="alignNode1" presStyleIdx="1" presStyleCnt="4">
        <dgm:presLayoutVars>
          <dgm:chMax val="0"/>
          <dgm:chPref val="0"/>
          <dgm:bulletEnabled val="1"/>
        </dgm:presLayoutVars>
      </dgm:prSet>
      <dgm:spPr/>
      <dgm:t>
        <a:bodyPr/>
        <a:lstStyle/>
        <a:p>
          <a:endParaRPr lang="es-ES"/>
        </a:p>
      </dgm:t>
    </dgm:pt>
    <dgm:pt modelId="{431CF802-6081-4B4B-8879-DA80B43CCD2F}" type="pres">
      <dgm:prSet presAssocID="{A15F3FD6-1734-402A-A9B0-BE916425F702}" presName="desTx" presStyleLbl="alignAccFollowNode1" presStyleIdx="1" presStyleCnt="4">
        <dgm:presLayoutVars>
          <dgm:bulletEnabled val="1"/>
        </dgm:presLayoutVars>
      </dgm:prSet>
      <dgm:spPr/>
      <dgm:t>
        <a:bodyPr/>
        <a:lstStyle/>
        <a:p>
          <a:endParaRPr lang="es-ES"/>
        </a:p>
      </dgm:t>
    </dgm:pt>
    <dgm:pt modelId="{6560340E-60A5-4EB4-B8CC-77C4DEC5ADAE}" type="pres">
      <dgm:prSet presAssocID="{A97E7822-664F-4E55-B083-3136F765DFAA}" presName="space" presStyleCnt="0"/>
      <dgm:spPr/>
    </dgm:pt>
    <dgm:pt modelId="{C293BB74-91F5-4B09-960D-346DCB61494E}" type="pres">
      <dgm:prSet presAssocID="{EF09A1C8-4848-4EB1-A280-4EBBACA0A563}" presName="composite" presStyleCnt="0"/>
      <dgm:spPr/>
    </dgm:pt>
    <dgm:pt modelId="{77D30C4E-A80F-4777-B5D6-E97AA097D662}" type="pres">
      <dgm:prSet presAssocID="{EF09A1C8-4848-4EB1-A280-4EBBACA0A563}" presName="parTx" presStyleLbl="alignNode1" presStyleIdx="2" presStyleCnt="4">
        <dgm:presLayoutVars>
          <dgm:chMax val="0"/>
          <dgm:chPref val="0"/>
          <dgm:bulletEnabled val="1"/>
        </dgm:presLayoutVars>
      </dgm:prSet>
      <dgm:spPr/>
      <dgm:t>
        <a:bodyPr/>
        <a:lstStyle/>
        <a:p>
          <a:endParaRPr lang="es-ES"/>
        </a:p>
      </dgm:t>
    </dgm:pt>
    <dgm:pt modelId="{ABAE446D-B460-4FDF-AB15-1AB509DA58F0}" type="pres">
      <dgm:prSet presAssocID="{EF09A1C8-4848-4EB1-A280-4EBBACA0A563}" presName="desTx" presStyleLbl="alignAccFollowNode1" presStyleIdx="2" presStyleCnt="4">
        <dgm:presLayoutVars>
          <dgm:bulletEnabled val="1"/>
        </dgm:presLayoutVars>
      </dgm:prSet>
      <dgm:spPr/>
      <dgm:t>
        <a:bodyPr/>
        <a:lstStyle/>
        <a:p>
          <a:endParaRPr lang="es-ES"/>
        </a:p>
      </dgm:t>
    </dgm:pt>
    <dgm:pt modelId="{1BDEADE3-EB76-4F01-B14B-16D1FB093492}" type="pres">
      <dgm:prSet presAssocID="{B921C648-AA51-4192-8F77-3112CEAA0EC4}" presName="space" presStyleCnt="0"/>
      <dgm:spPr/>
    </dgm:pt>
    <dgm:pt modelId="{D0C8E78E-585F-4457-9CF5-FF6DE9BBEF91}" type="pres">
      <dgm:prSet presAssocID="{FDC15F60-AE58-4CC6-8C87-D0B139B35EC2}" presName="composite" presStyleCnt="0"/>
      <dgm:spPr/>
    </dgm:pt>
    <dgm:pt modelId="{1CA1860D-9A40-4400-AF27-276459A5D1F9}" type="pres">
      <dgm:prSet presAssocID="{FDC15F60-AE58-4CC6-8C87-D0B139B35EC2}" presName="parTx" presStyleLbl="alignNode1" presStyleIdx="3" presStyleCnt="4">
        <dgm:presLayoutVars>
          <dgm:chMax val="0"/>
          <dgm:chPref val="0"/>
          <dgm:bulletEnabled val="1"/>
        </dgm:presLayoutVars>
      </dgm:prSet>
      <dgm:spPr/>
      <dgm:t>
        <a:bodyPr/>
        <a:lstStyle/>
        <a:p>
          <a:endParaRPr lang="es-ES"/>
        </a:p>
      </dgm:t>
    </dgm:pt>
    <dgm:pt modelId="{E5B3F0B2-00B2-439E-9676-82DABF80AB7C}" type="pres">
      <dgm:prSet presAssocID="{FDC15F60-AE58-4CC6-8C87-D0B139B35EC2}" presName="desTx" presStyleLbl="alignAccFollowNode1" presStyleIdx="3" presStyleCnt="4">
        <dgm:presLayoutVars>
          <dgm:bulletEnabled val="1"/>
        </dgm:presLayoutVars>
      </dgm:prSet>
      <dgm:spPr/>
      <dgm:t>
        <a:bodyPr/>
        <a:lstStyle/>
        <a:p>
          <a:endParaRPr lang="es-ES"/>
        </a:p>
      </dgm:t>
    </dgm:pt>
  </dgm:ptLst>
  <dgm:cxnLst>
    <dgm:cxn modelId="{C1461B02-7768-4A01-8C4E-D173A6B1A057}" type="presOf" srcId="{7C0EA50B-9A3E-42C5-A3F1-3A6863C49B89}" destId="{951074D1-A503-4B13-971F-C33BEFCA0846}" srcOrd="0" destOrd="3" presId="urn:microsoft.com/office/officeart/2005/8/layout/hList1"/>
    <dgm:cxn modelId="{5AB1FDC5-FA31-4DC4-83C6-2AC05D78CF07}" srcId="{EF09A1C8-4848-4EB1-A280-4EBBACA0A563}" destId="{46842438-A666-4AAA-B8A0-055C8EF00C1E}" srcOrd="2" destOrd="0" parTransId="{5BE64BD4-63F1-4826-AEBE-8D033204A874}" sibTransId="{AD63EAEF-E69C-4F89-B359-82AF5BC84346}"/>
    <dgm:cxn modelId="{064183D7-BE83-444B-91EF-854D89BDE66C}" type="presOf" srcId="{B5B9EBA5-D74A-4EDE-93B8-B4804C0EBFDA}" destId="{ABAE446D-B460-4FDF-AB15-1AB509DA58F0}" srcOrd="0" destOrd="4" presId="urn:microsoft.com/office/officeart/2005/8/layout/hList1"/>
    <dgm:cxn modelId="{72DA8817-2A04-4C14-AA87-BE34D4EB2484}" type="presOf" srcId="{B9051B47-DFCD-47D8-9A48-3E29707D08EC}" destId="{AA70EBBC-2BDF-480D-B0BB-23C88B566540}" srcOrd="0" destOrd="0" presId="urn:microsoft.com/office/officeart/2005/8/layout/hList1"/>
    <dgm:cxn modelId="{864839D8-59BF-494B-928B-CE30DB54766D}" type="presOf" srcId="{806CD9C9-4C79-420A-88B5-6D18E05F40FF}" destId="{A12EAD4F-C3B8-4276-B82B-09E6CD17C6C8}" srcOrd="0" destOrd="0" presId="urn:microsoft.com/office/officeart/2005/8/layout/hList1"/>
    <dgm:cxn modelId="{67FD118B-0796-4856-930F-0DE45E27B252}" type="presOf" srcId="{EE3B9980-C5C3-4912-B9AE-8B8F277D2B36}" destId="{E5B3F0B2-00B2-439E-9676-82DABF80AB7C}" srcOrd="0" destOrd="0" presId="urn:microsoft.com/office/officeart/2005/8/layout/hList1"/>
    <dgm:cxn modelId="{7B39F72E-23E7-4CFE-B507-F23CE838757C}" srcId="{FDC15F60-AE58-4CC6-8C87-D0B139B35EC2}" destId="{3E75A280-4541-40E4-8AE3-C13DECA43388}" srcOrd="4" destOrd="0" parTransId="{6AD9D85C-0D64-4EB1-81F8-ADD86315F49B}" sibTransId="{84637CC5-CCA0-4939-A965-38777357B268}"/>
    <dgm:cxn modelId="{8C09E3CE-7EDD-4780-8489-BFF94BDABB35}" srcId="{EF09A1C8-4848-4EB1-A280-4EBBACA0A563}" destId="{672F9455-C8B2-446E-AA13-330C7509DE78}" srcOrd="3" destOrd="0" parTransId="{16621759-4E03-4007-B293-A01CA577D85D}" sibTransId="{98CD3939-D395-4BF1-A10A-1F097F2E7B1E}"/>
    <dgm:cxn modelId="{CD73FAAB-B1D4-4CE2-B5E3-ACFA5E0429DC}" type="presOf" srcId="{7A3AA06E-3A48-4CE1-93AB-35812F511BAD}" destId="{431CF802-6081-4B4B-8879-DA80B43CCD2F}" srcOrd="0" destOrd="1" presId="urn:microsoft.com/office/officeart/2005/8/layout/hList1"/>
    <dgm:cxn modelId="{22C5C536-1F81-489E-B51C-E713D9310C4B}" srcId="{806CD9C9-4C79-420A-88B5-6D18E05F40FF}" destId="{EF09A1C8-4848-4EB1-A280-4EBBACA0A563}" srcOrd="2" destOrd="0" parTransId="{F13608E0-CB74-4B65-81FF-A3A2560145B8}" sibTransId="{B921C648-AA51-4192-8F77-3112CEAA0EC4}"/>
    <dgm:cxn modelId="{F8B038E5-9A1D-411B-A0AC-2F0BD9306ECA}" srcId="{EF09A1C8-4848-4EB1-A280-4EBBACA0A563}" destId="{53AD9AA2-6F94-4DF8-B5A2-6740CE7BE37E}" srcOrd="1" destOrd="0" parTransId="{D087B77D-FC86-4DA1-8363-55DC56033FFA}" sibTransId="{CDEF682C-B3AC-498D-99AB-F6FE3B87359A}"/>
    <dgm:cxn modelId="{225B528B-FDB9-4DCD-A919-F0EDF6D1185F}" srcId="{A15F3FD6-1734-402A-A9B0-BE916425F702}" destId="{B33DB344-86EA-4AA5-BB95-298ECB34C4D1}" srcOrd="2" destOrd="0" parTransId="{97F5DA19-B4D9-4F1D-AB42-36F836B104DA}" sibTransId="{D33EF4A3-A314-41A0-AB73-86DE287A2761}"/>
    <dgm:cxn modelId="{5000D0D0-04E3-47C8-AC6A-4F4DE922FFFC}" type="presOf" srcId="{B33DB344-86EA-4AA5-BB95-298ECB34C4D1}" destId="{431CF802-6081-4B4B-8879-DA80B43CCD2F}" srcOrd="0" destOrd="2" presId="urn:microsoft.com/office/officeart/2005/8/layout/hList1"/>
    <dgm:cxn modelId="{D1C8DA93-492F-49FB-AA1F-29CC40AD8D42}" type="presOf" srcId="{A15F3FD6-1734-402A-A9B0-BE916425F702}" destId="{32338289-7A8D-41FB-9B7E-AD3929AF4EC9}" srcOrd="0" destOrd="0" presId="urn:microsoft.com/office/officeart/2005/8/layout/hList1"/>
    <dgm:cxn modelId="{B8C34BA4-8BF9-4C7B-8D96-49685AB328D7}" srcId="{B9051B47-DFCD-47D8-9A48-3E29707D08EC}" destId="{9A0BDA9A-9D76-4CC5-928B-08039F470E94}" srcOrd="0" destOrd="0" parTransId="{5918630A-A270-4798-BFCC-D1B1BF7B3383}" sibTransId="{4083204B-65E8-40D2-868F-45AF2818BC45}"/>
    <dgm:cxn modelId="{FE9C27B8-99A7-4437-BCBD-6E94F39FB7AB}" type="presOf" srcId="{57E3EB1D-BCA5-4A3A-B3EE-FF703200DEBD}" destId="{431CF802-6081-4B4B-8879-DA80B43CCD2F}" srcOrd="0" destOrd="0" presId="urn:microsoft.com/office/officeart/2005/8/layout/hList1"/>
    <dgm:cxn modelId="{46BE73F4-7E46-478E-AC19-A1E3DCF420D8}" srcId="{EF09A1C8-4848-4EB1-A280-4EBBACA0A563}" destId="{9C0057BE-7082-4CEF-95C3-40056D98D0C7}" srcOrd="0" destOrd="0" parTransId="{ADFD0D0C-0428-4C71-9190-DAD133148538}" sibTransId="{9D8395DE-ADA8-467B-B788-A54941BDD527}"/>
    <dgm:cxn modelId="{EC6CA971-EB59-4F4A-B6C5-88FD5DD75473}" type="presOf" srcId="{3E75A280-4541-40E4-8AE3-C13DECA43388}" destId="{E5B3F0B2-00B2-439E-9676-82DABF80AB7C}" srcOrd="0" destOrd="4" presId="urn:microsoft.com/office/officeart/2005/8/layout/hList1"/>
    <dgm:cxn modelId="{C57672A9-AA2B-4249-80E3-CF5873D85215}" type="presOf" srcId="{B57F6D7B-35F5-4C07-A544-304F6CF06C25}" destId="{431CF802-6081-4B4B-8879-DA80B43CCD2F}" srcOrd="0" destOrd="3" presId="urn:microsoft.com/office/officeart/2005/8/layout/hList1"/>
    <dgm:cxn modelId="{F60F4CC3-ECD5-4E50-B46E-3A8E58964EEF}" srcId="{B9051B47-DFCD-47D8-9A48-3E29707D08EC}" destId="{7C0EA50B-9A3E-42C5-A3F1-3A6863C49B89}" srcOrd="3" destOrd="0" parTransId="{203973BF-BB1C-436D-B5F7-7AB21E08F0BF}" sibTransId="{B1FCE826-BB3F-41EC-8B54-EAA825877B53}"/>
    <dgm:cxn modelId="{E76EA097-BFDE-45AE-9243-622FB4B97FC9}" type="presOf" srcId="{40483137-B511-476B-866A-6FAA4EFAA31E}" destId="{E5B3F0B2-00B2-439E-9676-82DABF80AB7C}" srcOrd="0" destOrd="2" presId="urn:microsoft.com/office/officeart/2005/8/layout/hList1"/>
    <dgm:cxn modelId="{D2304548-96EE-421B-B6C7-BAA1FDF4AAFF}" type="presOf" srcId="{6A35B10E-EEA1-4138-9870-3EBDB9D64236}" destId="{951074D1-A503-4B13-971F-C33BEFCA0846}" srcOrd="0" destOrd="2" presId="urn:microsoft.com/office/officeart/2005/8/layout/hList1"/>
    <dgm:cxn modelId="{D8876096-DE99-41F5-914C-F99370CD4DDC}" srcId="{B9051B47-DFCD-47D8-9A48-3E29707D08EC}" destId="{C16C948E-6120-44F0-BA21-8618A46891B2}" srcOrd="4" destOrd="0" parTransId="{CFB09C86-B915-48AA-8AB2-45F944C7D946}" sibTransId="{B197F9FE-2FB8-4B13-AE36-6BD225C06FC5}"/>
    <dgm:cxn modelId="{5B2B7FED-2540-4FF2-A182-CCF548DC326E}" type="presOf" srcId="{672F9455-C8B2-446E-AA13-330C7509DE78}" destId="{ABAE446D-B460-4FDF-AB15-1AB509DA58F0}" srcOrd="0" destOrd="3" presId="urn:microsoft.com/office/officeart/2005/8/layout/hList1"/>
    <dgm:cxn modelId="{B2CBCBB1-068C-4028-85CD-D6CE2CC5F920}" srcId="{806CD9C9-4C79-420A-88B5-6D18E05F40FF}" destId="{B9051B47-DFCD-47D8-9A48-3E29707D08EC}" srcOrd="0" destOrd="0" parTransId="{8D2086EC-B0DC-40C8-8C9B-9BDA48EC0930}" sibTransId="{64C4006E-8C39-4D11-8D31-90124D9E40A8}"/>
    <dgm:cxn modelId="{F0E29C18-CEAD-469B-9495-43078746F6B8}" type="presOf" srcId="{53AD9AA2-6F94-4DF8-B5A2-6740CE7BE37E}" destId="{ABAE446D-B460-4FDF-AB15-1AB509DA58F0}" srcOrd="0" destOrd="1" presId="urn:microsoft.com/office/officeart/2005/8/layout/hList1"/>
    <dgm:cxn modelId="{27FA042F-4C28-43E4-B958-5F57573642A5}" srcId="{FDC15F60-AE58-4CC6-8C87-D0B139B35EC2}" destId="{7C309B25-CE1A-446B-9826-1453AD6D577B}" srcOrd="1" destOrd="0" parTransId="{0F4C9520-60A5-413C-9267-66B5A45A0BEF}" sibTransId="{B920A3F3-9D1C-42DB-B256-42091DC199BB}"/>
    <dgm:cxn modelId="{A22F5CB3-0316-4497-B94F-B69ABF85F99A}" type="presOf" srcId="{C16C948E-6120-44F0-BA21-8618A46891B2}" destId="{951074D1-A503-4B13-971F-C33BEFCA0846}" srcOrd="0" destOrd="4" presId="urn:microsoft.com/office/officeart/2005/8/layout/hList1"/>
    <dgm:cxn modelId="{21221185-42C5-4735-A51F-21D70B900AB5}" srcId="{FDC15F60-AE58-4CC6-8C87-D0B139B35EC2}" destId="{40BC7757-BFB4-465D-8113-251C8BBCA376}" srcOrd="3" destOrd="0" parTransId="{D8BDC5D9-A568-427B-9F9F-B4A57B983EEA}" sibTransId="{3B3B0843-36FB-4EFC-87FA-3117907B7F3B}"/>
    <dgm:cxn modelId="{23763D04-C4D3-4AC0-B32D-A957EAC86E7A}" type="presOf" srcId="{9A0BDA9A-9D76-4CC5-928B-08039F470E94}" destId="{951074D1-A503-4B13-971F-C33BEFCA0846}" srcOrd="0" destOrd="0" presId="urn:microsoft.com/office/officeart/2005/8/layout/hList1"/>
    <dgm:cxn modelId="{27D13082-8C3B-42BF-B39E-32A4DFCC644E}" srcId="{B9051B47-DFCD-47D8-9A48-3E29707D08EC}" destId="{6A35B10E-EEA1-4138-9870-3EBDB9D64236}" srcOrd="2" destOrd="0" parTransId="{A93E571E-EFE8-4CFF-B247-F51AB98B3CDD}" sibTransId="{DDA7C616-0650-42B7-B1AD-F9A73BCC7522}"/>
    <dgm:cxn modelId="{E0EEC0A2-BA72-4053-A6A0-478D66BD399E}" type="presOf" srcId="{C2603A09-3E2D-4C66-AF54-62A134E0CAC1}" destId="{951074D1-A503-4B13-971F-C33BEFCA0846}" srcOrd="0" destOrd="1" presId="urn:microsoft.com/office/officeart/2005/8/layout/hList1"/>
    <dgm:cxn modelId="{BC2DD2D2-058C-42F9-9603-775AA41A9D20}" type="presOf" srcId="{46842438-A666-4AAA-B8A0-055C8EF00C1E}" destId="{ABAE446D-B460-4FDF-AB15-1AB509DA58F0}" srcOrd="0" destOrd="2" presId="urn:microsoft.com/office/officeart/2005/8/layout/hList1"/>
    <dgm:cxn modelId="{FD2A6663-ED05-4FBF-8C70-599293357F50}" type="presOf" srcId="{40BC7757-BFB4-465D-8113-251C8BBCA376}" destId="{E5B3F0B2-00B2-439E-9676-82DABF80AB7C}" srcOrd="0" destOrd="3" presId="urn:microsoft.com/office/officeart/2005/8/layout/hList1"/>
    <dgm:cxn modelId="{AFB07180-50C0-4C96-8EB6-2622709E4625}" srcId="{A15F3FD6-1734-402A-A9B0-BE916425F702}" destId="{7A3AA06E-3A48-4CE1-93AB-35812F511BAD}" srcOrd="1" destOrd="0" parTransId="{029F0E02-31A8-4241-9C92-D581509983A5}" sibTransId="{9E426288-D33B-4252-AE62-8A270BA966DE}"/>
    <dgm:cxn modelId="{FC4F4E59-4A6E-447F-B672-6833F7FB8E38}" srcId="{FDC15F60-AE58-4CC6-8C87-D0B139B35EC2}" destId="{40483137-B511-476B-866A-6FAA4EFAA31E}" srcOrd="2" destOrd="0" parTransId="{15E0F1DC-9669-4523-AB56-B377F4B7F4DE}" sibTransId="{6CAB7EDA-9B30-4D61-8842-D8AC88300C4F}"/>
    <dgm:cxn modelId="{72B6F37A-F947-4187-BF47-F5D99B4725BB}" srcId="{806CD9C9-4C79-420A-88B5-6D18E05F40FF}" destId="{A15F3FD6-1734-402A-A9B0-BE916425F702}" srcOrd="1" destOrd="0" parTransId="{B38B4575-5E2B-4F1C-B9C1-8257B52114C7}" sibTransId="{A97E7822-664F-4E55-B083-3136F765DFAA}"/>
    <dgm:cxn modelId="{EB7EFD55-774D-49F6-807E-CE3AFD98C2EE}" type="presOf" srcId="{FDC15F60-AE58-4CC6-8C87-D0B139B35EC2}" destId="{1CA1860D-9A40-4400-AF27-276459A5D1F9}" srcOrd="0" destOrd="0" presId="urn:microsoft.com/office/officeart/2005/8/layout/hList1"/>
    <dgm:cxn modelId="{835504C2-F3F7-4E48-802A-C03E0CC633FC}" srcId="{806CD9C9-4C79-420A-88B5-6D18E05F40FF}" destId="{FDC15F60-AE58-4CC6-8C87-D0B139B35EC2}" srcOrd="3" destOrd="0" parTransId="{0E3027C1-9FCC-454A-81B1-7D75D1534552}" sibTransId="{0C301BCB-4B6D-4F14-B225-61E163D1AD18}"/>
    <dgm:cxn modelId="{896D5B0A-2A4C-4B0C-A932-CB4828986390}" srcId="{A15F3FD6-1734-402A-A9B0-BE916425F702}" destId="{B57F6D7B-35F5-4C07-A544-304F6CF06C25}" srcOrd="3" destOrd="0" parTransId="{1DF519C2-A62A-460C-A504-5BEB86111339}" sibTransId="{E7200A12-4ABC-4BA4-8AFD-5D2299A2E775}"/>
    <dgm:cxn modelId="{3F87578A-980D-4A2A-B5EF-FE52D2F2F9AC}" type="presOf" srcId="{7C309B25-CE1A-446B-9826-1453AD6D577B}" destId="{E5B3F0B2-00B2-439E-9676-82DABF80AB7C}" srcOrd="0" destOrd="1" presId="urn:microsoft.com/office/officeart/2005/8/layout/hList1"/>
    <dgm:cxn modelId="{B8778043-F328-4667-A45E-17FCE388BF83}" srcId="{A15F3FD6-1734-402A-A9B0-BE916425F702}" destId="{57E3EB1D-BCA5-4A3A-B3EE-FF703200DEBD}" srcOrd="0" destOrd="0" parTransId="{362A1DF0-6435-4AFB-AAA3-BB8405813241}" sibTransId="{30B5537A-EDFA-42E1-9CB8-5AE7A80E5045}"/>
    <dgm:cxn modelId="{62E0D3FA-44CE-4D90-A15A-E989A89C5AA5}" type="presOf" srcId="{9C0057BE-7082-4CEF-95C3-40056D98D0C7}" destId="{ABAE446D-B460-4FDF-AB15-1AB509DA58F0}" srcOrd="0" destOrd="0" presId="urn:microsoft.com/office/officeart/2005/8/layout/hList1"/>
    <dgm:cxn modelId="{528EB93A-BB86-4D79-AF29-76CD7FFA84D9}" srcId="{EF09A1C8-4848-4EB1-A280-4EBBACA0A563}" destId="{B5B9EBA5-D74A-4EDE-93B8-B4804C0EBFDA}" srcOrd="4" destOrd="0" parTransId="{48989981-8658-4DA5-891A-87427BFB1B93}" sibTransId="{FC8678FB-6893-4463-86D0-349EFA3271DB}"/>
    <dgm:cxn modelId="{4845DBF9-CFE5-4BC8-9CF1-1A1627A3D9DB}" srcId="{FDC15F60-AE58-4CC6-8C87-D0B139B35EC2}" destId="{EE3B9980-C5C3-4912-B9AE-8B8F277D2B36}" srcOrd="0" destOrd="0" parTransId="{44A839D5-BC95-46F5-9C45-9270570D0151}" sibTransId="{881A91D5-BBB0-4096-8872-FA8B5620F88D}"/>
    <dgm:cxn modelId="{F1946601-1AD4-4A2C-AD25-A0587E4726A1}" srcId="{B9051B47-DFCD-47D8-9A48-3E29707D08EC}" destId="{C2603A09-3E2D-4C66-AF54-62A134E0CAC1}" srcOrd="1" destOrd="0" parTransId="{C7422517-1EB7-4169-8121-385EE48D3F9E}" sibTransId="{77E08B55-6A7C-4F2A-8073-9484848CF08F}"/>
    <dgm:cxn modelId="{80C67625-EAB5-414F-B4D9-4B017FCE2289}" type="presOf" srcId="{EF09A1C8-4848-4EB1-A280-4EBBACA0A563}" destId="{77D30C4E-A80F-4777-B5D6-E97AA097D662}" srcOrd="0" destOrd="0" presId="urn:microsoft.com/office/officeart/2005/8/layout/hList1"/>
    <dgm:cxn modelId="{617273E0-254B-46CB-9516-1B4D95AD0F2A}" type="presParOf" srcId="{A12EAD4F-C3B8-4276-B82B-09E6CD17C6C8}" destId="{22BAED03-44D6-4E94-A916-48FD64520DD8}" srcOrd="0" destOrd="0" presId="urn:microsoft.com/office/officeart/2005/8/layout/hList1"/>
    <dgm:cxn modelId="{777CECE2-9E6F-489D-A373-5AF7368B82B1}" type="presParOf" srcId="{22BAED03-44D6-4E94-A916-48FD64520DD8}" destId="{AA70EBBC-2BDF-480D-B0BB-23C88B566540}" srcOrd="0" destOrd="0" presId="urn:microsoft.com/office/officeart/2005/8/layout/hList1"/>
    <dgm:cxn modelId="{2A06BD90-2D41-433F-8114-D207E1044499}" type="presParOf" srcId="{22BAED03-44D6-4E94-A916-48FD64520DD8}" destId="{951074D1-A503-4B13-971F-C33BEFCA0846}" srcOrd="1" destOrd="0" presId="urn:microsoft.com/office/officeart/2005/8/layout/hList1"/>
    <dgm:cxn modelId="{4C902D24-0850-47FE-B8C0-26FE25070464}" type="presParOf" srcId="{A12EAD4F-C3B8-4276-B82B-09E6CD17C6C8}" destId="{5AC1B098-6CEC-410A-9329-390B0B5039DA}" srcOrd="1" destOrd="0" presId="urn:microsoft.com/office/officeart/2005/8/layout/hList1"/>
    <dgm:cxn modelId="{B45A3BFF-B7B2-4D65-8155-E2718C08AABD}" type="presParOf" srcId="{A12EAD4F-C3B8-4276-B82B-09E6CD17C6C8}" destId="{41922BA3-6638-4AC7-AC36-BD0DC23837FD}" srcOrd="2" destOrd="0" presId="urn:microsoft.com/office/officeart/2005/8/layout/hList1"/>
    <dgm:cxn modelId="{AC862221-72D2-4B83-BD94-66F57FBBA43C}" type="presParOf" srcId="{41922BA3-6638-4AC7-AC36-BD0DC23837FD}" destId="{32338289-7A8D-41FB-9B7E-AD3929AF4EC9}" srcOrd="0" destOrd="0" presId="urn:microsoft.com/office/officeart/2005/8/layout/hList1"/>
    <dgm:cxn modelId="{1BD9429A-CF76-4763-A64E-F571C7348C2F}" type="presParOf" srcId="{41922BA3-6638-4AC7-AC36-BD0DC23837FD}" destId="{431CF802-6081-4B4B-8879-DA80B43CCD2F}" srcOrd="1" destOrd="0" presId="urn:microsoft.com/office/officeart/2005/8/layout/hList1"/>
    <dgm:cxn modelId="{0ABAF83B-5FDE-4B9D-9CCF-8E080BDEA41A}" type="presParOf" srcId="{A12EAD4F-C3B8-4276-B82B-09E6CD17C6C8}" destId="{6560340E-60A5-4EB4-B8CC-77C4DEC5ADAE}" srcOrd="3" destOrd="0" presId="urn:microsoft.com/office/officeart/2005/8/layout/hList1"/>
    <dgm:cxn modelId="{7296DDC0-DA56-47E0-8E2C-6F33B392AE0C}" type="presParOf" srcId="{A12EAD4F-C3B8-4276-B82B-09E6CD17C6C8}" destId="{C293BB74-91F5-4B09-960D-346DCB61494E}" srcOrd="4" destOrd="0" presId="urn:microsoft.com/office/officeart/2005/8/layout/hList1"/>
    <dgm:cxn modelId="{9F3A9610-49CC-4164-B007-14CDA6D47723}" type="presParOf" srcId="{C293BB74-91F5-4B09-960D-346DCB61494E}" destId="{77D30C4E-A80F-4777-B5D6-E97AA097D662}" srcOrd="0" destOrd="0" presId="urn:microsoft.com/office/officeart/2005/8/layout/hList1"/>
    <dgm:cxn modelId="{5A574F9E-4752-4947-A9BE-7509A7B753F3}" type="presParOf" srcId="{C293BB74-91F5-4B09-960D-346DCB61494E}" destId="{ABAE446D-B460-4FDF-AB15-1AB509DA58F0}" srcOrd="1" destOrd="0" presId="urn:microsoft.com/office/officeart/2005/8/layout/hList1"/>
    <dgm:cxn modelId="{94E422E7-8164-4D94-ABAD-D094DE30404F}" type="presParOf" srcId="{A12EAD4F-C3B8-4276-B82B-09E6CD17C6C8}" destId="{1BDEADE3-EB76-4F01-B14B-16D1FB093492}" srcOrd="5" destOrd="0" presId="urn:microsoft.com/office/officeart/2005/8/layout/hList1"/>
    <dgm:cxn modelId="{ADD120F0-63CD-4A6E-9366-D83B5A303A93}" type="presParOf" srcId="{A12EAD4F-C3B8-4276-B82B-09E6CD17C6C8}" destId="{D0C8E78E-585F-4457-9CF5-FF6DE9BBEF91}" srcOrd="6" destOrd="0" presId="urn:microsoft.com/office/officeart/2005/8/layout/hList1"/>
    <dgm:cxn modelId="{E1B67AF2-6FA6-4117-BECD-38B012FEBDAC}" type="presParOf" srcId="{D0C8E78E-585F-4457-9CF5-FF6DE9BBEF91}" destId="{1CA1860D-9A40-4400-AF27-276459A5D1F9}" srcOrd="0" destOrd="0" presId="urn:microsoft.com/office/officeart/2005/8/layout/hList1"/>
    <dgm:cxn modelId="{4EDCE821-37BE-447A-84AA-280E732856E0}" type="presParOf" srcId="{D0C8E78E-585F-4457-9CF5-FF6DE9BBEF91}" destId="{E5B3F0B2-00B2-439E-9676-82DABF80AB7C}"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06CD9C9-4C79-420A-88B5-6D18E05F40FF}"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s-CL"/>
        </a:p>
      </dgm:t>
    </dgm:pt>
    <dgm:pt modelId="{B9051B47-DFCD-47D8-9A48-3E29707D08EC}">
      <dgm:prSet phldrT="[Texto]"/>
      <dgm:spPr/>
      <dgm:t>
        <a:bodyPr/>
        <a:lstStyle/>
        <a:p>
          <a:r>
            <a:rPr lang="es-CL"/>
            <a:t>EFECTOS SOCIALES</a:t>
          </a:r>
        </a:p>
      </dgm:t>
    </dgm:pt>
    <dgm:pt modelId="{8D2086EC-B0DC-40C8-8C9B-9BDA48EC0930}" type="parTrans" cxnId="{B2CBCBB1-068C-4028-85CD-D6CE2CC5F920}">
      <dgm:prSet/>
      <dgm:spPr/>
      <dgm:t>
        <a:bodyPr/>
        <a:lstStyle/>
        <a:p>
          <a:endParaRPr lang="es-CL"/>
        </a:p>
      </dgm:t>
    </dgm:pt>
    <dgm:pt modelId="{64C4006E-8C39-4D11-8D31-90124D9E40A8}" type="sibTrans" cxnId="{B2CBCBB1-068C-4028-85CD-D6CE2CC5F920}">
      <dgm:prSet/>
      <dgm:spPr/>
      <dgm:t>
        <a:bodyPr/>
        <a:lstStyle/>
        <a:p>
          <a:endParaRPr lang="es-CL"/>
        </a:p>
      </dgm:t>
    </dgm:pt>
    <dgm:pt modelId="{9A0BDA9A-9D76-4CC5-928B-08039F470E94}">
      <dgm:prSet phldrT="[Texto]"/>
      <dgm:spPr/>
      <dgm:t>
        <a:bodyPr/>
        <a:lstStyle/>
        <a:p>
          <a:r>
            <a:rPr lang="es-CL" dirty="0"/>
            <a:t>Apuntar a servicios/familias subrepresentadas:</a:t>
          </a:r>
        </a:p>
      </dgm:t>
    </dgm:pt>
    <dgm:pt modelId="{5918630A-A270-4798-BFCC-D1B1BF7B3383}" type="parTrans" cxnId="{B8C34BA4-8BF9-4C7B-8D96-49685AB328D7}">
      <dgm:prSet/>
      <dgm:spPr/>
      <dgm:t>
        <a:bodyPr/>
        <a:lstStyle/>
        <a:p>
          <a:endParaRPr lang="es-CL"/>
        </a:p>
      </dgm:t>
    </dgm:pt>
    <dgm:pt modelId="{4083204B-65E8-40D2-868F-45AF2818BC45}" type="sibTrans" cxnId="{B8C34BA4-8BF9-4C7B-8D96-49685AB328D7}">
      <dgm:prSet/>
      <dgm:spPr/>
      <dgm:t>
        <a:bodyPr/>
        <a:lstStyle/>
        <a:p>
          <a:endParaRPr lang="es-CL"/>
        </a:p>
      </dgm:t>
    </dgm:pt>
    <dgm:pt modelId="{A15F3FD6-1734-402A-A9B0-BE916425F702}">
      <dgm:prSet phldrT="[Texto]"/>
      <dgm:spPr/>
      <dgm:t>
        <a:bodyPr/>
        <a:lstStyle/>
        <a:p>
          <a:r>
            <a:rPr lang="es-CL" dirty="0"/>
            <a:t>EFECTOS ORGANIZACIONALES</a:t>
          </a:r>
        </a:p>
      </dgm:t>
    </dgm:pt>
    <dgm:pt modelId="{B38B4575-5E2B-4F1C-B9C1-8257B52114C7}" type="parTrans" cxnId="{72B6F37A-F947-4187-BF47-F5D99B4725BB}">
      <dgm:prSet/>
      <dgm:spPr/>
      <dgm:t>
        <a:bodyPr/>
        <a:lstStyle/>
        <a:p>
          <a:endParaRPr lang="es-CL"/>
        </a:p>
      </dgm:t>
    </dgm:pt>
    <dgm:pt modelId="{A97E7822-664F-4E55-B083-3136F765DFAA}" type="sibTrans" cxnId="{72B6F37A-F947-4187-BF47-F5D99B4725BB}">
      <dgm:prSet/>
      <dgm:spPr/>
      <dgm:t>
        <a:bodyPr/>
        <a:lstStyle/>
        <a:p>
          <a:endParaRPr lang="es-CL"/>
        </a:p>
      </dgm:t>
    </dgm:pt>
    <dgm:pt modelId="{EF09A1C8-4848-4EB1-A280-4EBBACA0A563}">
      <dgm:prSet phldrT="[Texto]"/>
      <dgm:spPr/>
      <dgm:t>
        <a:bodyPr/>
        <a:lstStyle/>
        <a:p>
          <a:r>
            <a:rPr lang="es-CL" dirty="0"/>
            <a:t>PROCESO</a:t>
          </a:r>
        </a:p>
      </dgm:t>
    </dgm:pt>
    <dgm:pt modelId="{F13608E0-CB74-4B65-81FF-A3A2560145B8}" type="parTrans" cxnId="{22C5C536-1F81-489E-B51C-E713D9310C4B}">
      <dgm:prSet/>
      <dgm:spPr/>
      <dgm:t>
        <a:bodyPr/>
        <a:lstStyle/>
        <a:p>
          <a:endParaRPr lang="es-CL"/>
        </a:p>
      </dgm:t>
    </dgm:pt>
    <dgm:pt modelId="{B921C648-AA51-4192-8F77-3112CEAA0EC4}" type="sibTrans" cxnId="{22C5C536-1F81-489E-B51C-E713D9310C4B}">
      <dgm:prSet/>
      <dgm:spPr/>
      <dgm:t>
        <a:bodyPr/>
        <a:lstStyle/>
        <a:p>
          <a:endParaRPr lang="es-CL"/>
        </a:p>
      </dgm:t>
    </dgm:pt>
    <dgm:pt modelId="{D2566754-C1AD-465C-A995-F209987DEBDF}">
      <dgm:prSet phldrT="[Texto]"/>
      <dgm:spPr/>
      <dgm:t>
        <a:bodyPr/>
        <a:lstStyle/>
        <a:p>
          <a:r>
            <a:rPr lang="es-CL" dirty="0"/>
            <a:t>Nexo universidades y sector privado.</a:t>
          </a:r>
        </a:p>
      </dgm:t>
    </dgm:pt>
    <dgm:pt modelId="{40AEE7DE-1190-4A8C-8988-89CE5C92876D}" type="parTrans" cxnId="{D72F58E4-E701-474B-A851-7F5D13B475B1}">
      <dgm:prSet/>
      <dgm:spPr/>
      <dgm:t>
        <a:bodyPr/>
        <a:lstStyle/>
        <a:p>
          <a:endParaRPr lang="es-CL"/>
        </a:p>
      </dgm:t>
    </dgm:pt>
    <dgm:pt modelId="{B8249D36-10C6-4708-9BAE-618D2120AA6C}" type="sibTrans" cxnId="{D72F58E4-E701-474B-A851-7F5D13B475B1}">
      <dgm:prSet/>
      <dgm:spPr/>
      <dgm:t>
        <a:bodyPr/>
        <a:lstStyle/>
        <a:p>
          <a:endParaRPr lang="es-CL"/>
        </a:p>
      </dgm:t>
    </dgm:pt>
    <dgm:pt modelId="{7996AEF7-4087-4087-9516-00424FC56561}">
      <dgm:prSet phldrT="[Texto]"/>
      <dgm:spPr/>
      <dgm:t>
        <a:bodyPr/>
        <a:lstStyle/>
        <a:p>
          <a:r>
            <a:rPr lang="es-CL" dirty="0"/>
            <a:t>Intersectorialidad y beneficios para H y M.</a:t>
          </a:r>
        </a:p>
      </dgm:t>
    </dgm:pt>
    <dgm:pt modelId="{65F6DF3B-9094-45C6-BB80-D2629AF830C5}" type="parTrans" cxnId="{D9865626-91BE-4DC8-A492-2D95FC9897BC}">
      <dgm:prSet/>
      <dgm:spPr/>
      <dgm:t>
        <a:bodyPr/>
        <a:lstStyle/>
        <a:p>
          <a:endParaRPr lang="es-CL"/>
        </a:p>
      </dgm:t>
    </dgm:pt>
    <dgm:pt modelId="{5445E9C0-1FB9-4697-9939-4274260B8113}" type="sibTrans" cxnId="{D9865626-91BE-4DC8-A492-2D95FC9897BC}">
      <dgm:prSet/>
      <dgm:spPr/>
      <dgm:t>
        <a:bodyPr/>
        <a:lstStyle/>
        <a:p>
          <a:endParaRPr lang="es-CL"/>
        </a:p>
      </dgm:t>
    </dgm:pt>
    <dgm:pt modelId="{FC35396D-5274-4D2B-AC41-3EB11F6612EF}">
      <dgm:prSet phldrT="[Texto]"/>
      <dgm:spPr/>
      <dgm:t>
        <a:bodyPr/>
        <a:lstStyle/>
        <a:p>
          <a:r>
            <a:rPr lang="es-CL" dirty="0"/>
            <a:t>Red de gerentes públicos/as.</a:t>
          </a:r>
        </a:p>
      </dgm:t>
    </dgm:pt>
    <dgm:pt modelId="{380D7540-3E06-4E61-B30B-85DACF6BC9BD}" type="parTrans" cxnId="{7CCEA9CB-6B40-4183-ACFF-94E2DE52520C}">
      <dgm:prSet/>
      <dgm:spPr/>
      <dgm:t>
        <a:bodyPr/>
        <a:lstStyle/>
        <a:p>
          <a:endParaRPr lang="es-CL"/>
        </a:p>
      </dgm:t>
    </dgm:pt>
    <dgm:pt modelId="{94477388-F612-4848-94AB-977A77615296}" type="sibTrans" cxnId="{7CCEA9CB-6B40-4183-ACFF-94E2DE52520C}">
      <dgm:prSet/>
      <dgm:spPr/>
      <dgm:t>
        <a:bodyPr/>
        <a:lstStyle/>
        <a:p>
          <a:endParaRPr lang="es-CL"/>
        </a:p>
      </dgm:t>
    </dgm:pt>
    <dgm:pt modelId="{FBBC42B3-7D6A-48DB-8FF2-70CDBB0660C6}">
      <dgm:prSet phldrT="[Texto]"/>
      <dgm:spPr/>
      <dgm:t>
        <a:bodyPr/>
        <a:lstStyle/>
        <a:p>
          <a:r>
            <a:rPr lang="es-CL" dirty="0"/>
            <a:t>Difusión reformas y rol SC.</a:t>
          </a:r>
        </a:p>
      </dgm:t>
    </dgm:pt>
    <dgm:pt modelId="{95E969BA-2CF3-4B56-9C9B-13A8FC794F2C}" type="parTrans" cxnId="{D17EC660-6A22-42C0-9123-E09E6DE9D684}">
      <dgm:prSet/>
      <dgm:spPr/>
      <dgm:t>
        <a:bodyPr/>
        <a:lstStyle/>
        <a:p>
          <a:endParaRPr lang="es-CL"/>
        </a:p>
      </dgm:t>
    </dgm:pt>
    <dgm:pt modelId="{B45156CB-2467-46BD-BF42-813151BDC986}" type="sibTrans" cxnId="{D17EC660-6A22-42C0-9123-E09E6DE9D684}">
      <dgm:prSet/>
      <dgm:spPr/>
      <dgm:t>
        <a:bodyPr/>
        <a:lstStyle/>
        <a:p>
          <a:endParaRPr lang="es-CL"/>
        </a:p>
      </dgm:t>
    </dgm:pt>
    <dgm:pt modelId="{B6BC3A99-B1A0-4E29-9C93-EBF39ED66B2F}">
      <dgm:prSet/>
      <dgm:spPr/>
      <dgm:t>
        <a:bodyPr/>
        <a:lstStyle/>
        <a:p>
          <a:r>
            <a:rPr lang="es-CL" dirty="0"/>
            <a:t>Intencionado en sectores subrepresentados.</a:t>
          </a:r>
        </a:p>
      </dgm:t>
    </dgm:pt>
    <dgm:pt modelId="{7619B05C-9CA3-46E5-B470-985E06D79890}" type="parTrans" cxnId="{76D21C3F-7407-4CF4-94DE-DCBBC950A835}">
      <dgm:prSet/>
      <dgm:spPr/>
      <dgm:t>
        <a:bodyPr/>
        <a:lstStyle/>
        <a:p>
          <a:endParaRPr lang="es-CL"/>
        </a:p>
      </dgm:t>
    </dgm:pt>
    <dgm:pt modelId="{BA117348-20E9-47F5-82F8-C32C68B97742}" type="sibTrans" cxnId="{76D21C3F-7407-4CF4-94DE-DCBBC950A835}">
      <dgm:prSet/>
      <dgm:spPr/>
      <dgm:t>
        <a:bodyPr/>
        <a:lstStyle/>
        <a:p>
          <a:endParaRPr lang="es-CL"/>
        </a:p>
      </dgm:t>
    </dgm:pt>
    <dgm:pt modelId="{2E12A135-02AA-44D6-8102-3F2C04C085E4}">
      <dgm:prSet/>
      <dgm:spPr/>
      <dgm:t>
        <a:bodyPr/>
        <a:lstStyle/>
        <a:p>
          <a:r>
            <a:rPr lang="es-CL" dirty="0"/>
            <a:t>Educación y formación.</a:t>
          </a:r>
        </a:p>
      </dgm:t>
    </dgm:pt>
    <dgm:pt modelId="{AFB9A759-E2D9-4116-B0AA-BF49B585F530}" type="parTrans" cxnId="{74787A68-2287-4E0B-B200-B491F4DEE97E}">
      <dgm:prSet/>
      <dgm:spPr/>
      <dgm:t>
        <a:bodyPr/>
        <a:lstStyle/>
        <a:p>
          <a:endParaRPr lang="es-CL"/>
        </a:p>
      </dgm:t>
    </dgm:pt>
    <dgm:pt modelId="{34DB5100-AAFC-481F-8D95-FF6D94700A8B}" type="sibTrans" cxnId="{74787A68-2287-4E0B-B200-B491F4DEE97E}">
      <dgm:prSet/>
      <dgm:spPr/>
      <dgm:t>
        <a:bodyPr/>
        <a:lstStyle/>
        <a:p>
          <a:endParaRPr lang="es-CL"/>
        </a:p>
      </dgm:t>
    </dgm:pt>
    <dgm:pt modelId="{31EA8A1A-AB99-49A1-8211-6B69D73D5253}">
      <dgm:prSet/>
      <dgm:spPr/>
      <dgm:t>
        <a:bodyPr/>
        <a:lstStyle/>
        <a:p>
          <a:r>
            <a:rPr lang="es-CL" dirty="0"/>
            <a:t>Culturas </a:t>
          </a:r>
          <a:r>
            <a:rPr lang="es-CL" dirty="0" err="1"/>
            <a:t>sobreexigentes</a:t>
          </a:r>
          <a:r>
            <a:rPr lang="es-CL" dirty="0"/>
            <a:t>.</a:t>
          </a:r>
        </a:p>
      </dgm:t>
    </dgm:pt>
    <dgm:pt modelId="{9091BEBC-73F0-4C3E-B1F4-27622CD54E1E}" type="parTrans" cxnId="{0360EB18-7B2F-47E8-8C64-F97A1A3FE5D1}">
      <dgm:prSet/>
      <dgm:spPr/>
      <dgm:t>
        <a:bodyPr/>
        <a:lstStyle/>
        <a:p>
          <a:endParaRPr lang="es-CL"/>
        </a:p>
      </dgm:t>
    </dgm:pt>
    <dgm:pt modelId="{E7DF0FE2-66CA-493A-B7FE-9C601BF3D80B}" type="sibTrans" cxnId="{0360EB18-7B2F-47E8-8C64-F97A1A3FE5D1}">
      <dgm:prSet/>
      <dgm:spPr/>
      <dgm:t>
        <a:bodyPr/>
        <a:lstStyle/>
        <a:p>
          <a:endParaRPr lang="es-CL"/>
        </a:p>
      </dgm:t>
    </dgm:pt>
    <dgm:pt modelId="{E654B7BA-E035-4863-A21E-659323875744}">
      <dgm:prSet/>
      <dgm:spPr/>
      <dgm:t>
        <a:bodyPr/>
        <a:lstStyle/>
        <a:p>
          <a:r>
            <a:rPr lang="es-CL" dirty="0"/>
            <a:t>Incorporar a los hombres en las intervenciones.</a:t>
          </a:r>
        </a:p>
      </dgm:t>
    </dgm:pt>
    <dgm:pt modelId="{8E33F7C7-6DDC-44D0-8473-AE81315B993F}" type="parTrans" cxnId="{01333D53-0707-43B4-A6C1-A5D3D9CCCDA8}">
      <dgm:prSet/>
      <dgm:spPr/>
      <dgm:t>
        <a:bodyPr/>
        <a:lstStyle/>
        <a:p>
          <a:endParaRPr lang="es-CL"/>
        </a:p>
      </dgm:t>
    </dgm:pt>
    <dgm:pt modelId="{2168D255-1DCA-4732-B9D2-8C417DD74AE1}" type="sibTrans" cxnId="{01333D53-0707-43B4-A6C1-A5D3D9CCCDA8}">
      <dgm:prSet/>
      <dgm:spPr/>
      <dgm:t>
        <a:bodyPr/>
        <a:lstStyle/>
        <a:p>
          <a:endParaRPr lang="es-CL"/>
        </a:p>
      </dgm:t>
    </dgm:pt>
    <dgm:pt modelId="{6BDA058D-9D76-40C5-BD21-5C954B6E08B8}">
      <dgm:prSet/>
      <dgm:spPr/>
      <dgm:t>
        <a:bodyPr/>
        <a:lstStyle/>
        <a:p>
          <a:r>
            <a:rPr lang="es-CL" dirty="0"/>
            <a:t>Estudiar diferencias de liderazgos.</a:t>
          </a:r>
        </a:p>
      </dgm:t>
    </dgm:pt>
    <dgm:pt modelId="{5AAF291E-4833-4197-AF01-A3206B0F94B4}" type="parTrans" cxnId="{23128980-B5CC-4E7B-9D55-E6A2272DCA1A}">
      <dgm:prSet/>
      <dgm:spPr/>
      <dgm:t>
        <a:bodyPr/>
        <a:lstStyle/>
        <a:p>
          <a:endParaRPr lang="es-CL"/>
        </a:p>
      </dgm:t>
    </dgm:pt>
    <dgm:pt modelId="{59905E28-03FC-4003-B49F-A2F839406B3E}" type="sibTrans" cxnId="{23128980-B5CC-4E7B-9D55-E6A2272DCA1A}">
      <dgm:prSet/>
      <dgm:spPr/>
      <dgm:t>
        <a:bodyPr/>
        <a:lstStyle/>
        <a:p>
          <a:endParaRPr lang="es-CL"/>
        </a:p>
      </dgm:t>
    </dgm:pt>
    <dgm:pt modelId="{56B52915-7BE5-46F5-B362-2321753FBA05}">
      <dgm:prSet/>
      <dgm:spPr/>
      <dgm:t>
        <a:bodyPr/>
        <a:lstStyle/>
        <a:p>
          <a:r>
            <a:rPr lang="es-CL" dirty="0"/>
            <a:t>Difusión y capacitación.</a:t>
          </a:r>
        </a:p>
      </dgm:t>
    </dgm:pt>
    <dgm:pt modelId="{C6F765A5-5F68-446E-86C7-C5249A4F0F70}" type="parTrans" cxnId="{45D2EE2C-D9DB-41FA-A30A-23DA71CA8443}">
      <dgm:prSet/>
      <dgm:spPr/>
      <dgm:t>
        <a:bodyPr/>
        <a:lstStyle/>
        <a:p>
          <a:endParaRPr lang="es-CL"/>
        </a:p>
      </dgm:t>
    </dgm:pt>
    <dgm:pt modelId="{7FBC8ECD-5B58-45EE-8A12-E1878960E5B4}" type="sibTrans" cxnId="{45D2EE2C-D9DB-41FA-A30A-23DA71CA8443}">
      <dgm:prSet/>
      <dgm:spPr/>
      <dgm:t>
        <a:bodyPr/>
        <a:lstStyle/>
        <a:p>
          <a:endParaRPr lang="es-CL"/>
        </a:p>
      </dgm:t>
    </dgm:pt>
    <dgm:pt modelId="{7E799328-E927-44FA-878F-AB3717EB7A1C}">
      <dgm:prSet/>
      <dgm:spPr/>
      <dgm:t>
        <a:bodyPr/>
        <a:lstStyle/>
        <a:p>
          <a:r>
            <a:rPr lang="es-CL" dirty="0"/>
            <a:t>Revisión perfiles y sus barreras.</a:t>
          </a:r>
        </a:p>
      </dgm:t>
    </dgm:pt>
    <dgm:pt modelId="{31B42583-F452-4F0A-8DC3-2CB363CC8F1A}" type="parTrans" cxnId="{721F6FC4-A476-419B-9F58-E09963F6028C}">
      <dgm:prSet/>
      <dgm:spPr/>
      <dgm:t>
        <a:bodyPr/>
        <a:lstStyle/>
        <a:p>
          <a:endParaRPr lang="es-CL"/>
        </a:p>
      </dgm:t>
    </dgm:pt>
    <dgm:pt modelId="{4420D6FA-938C-4E59-A6AE-E8C8CFA05167}" type="sibTrans" cxnId="{721F6FC4-A476-419B-9F58-E09963F6028C}">
      <dgm:prSet/>
      <dgm:spPr/>
      <dgm:t>
        <a:bodyPr/>
        <a:lstStyle/>
        <a:p>
          <a:endParaRPr lang="es-CL"/>
        </a:p>
      </dgm:t>
    </dgm:pt>
    <dgm:pt modelId="{5179C00A-67E1-4954-9BE0-A01DB1272DA2}">
      <dgm:prSet/>
      <dgm:spPr/>
      <dgm:t>
        <a:bodyPr/>
        <a:lstStyle/>
        <a:p>
          <a:r>
            <a:rPr lang="es-CL" dirty="0"/>
            <a:t>Reforzar valores del sistema.</a:t>
          </a:r>
        </a:p>
      </dgm:t>
    </dgm:pt>
    <dgm:pt modelId="{5924F4FB-970B-47D8-8711-5E4F7DF4EDA3}" type="parTrans" cxnId="{34D5E87D-876B-40A5-BFD1-DE2ACC9BE22B}">
      <dgm:prSet/>
      <dgm:spPr/>
      <dgm:t>
        <a:bodyPr/>
        <a:lstStyle/>
        <a:p>
          <a:endParaRPr lang="es-CL"/>
        </a:p>
      </dgm:t>
    </dgm:pt>
    <dgm:pt modelId="{855E4E16-C091-4662-9EEC-279A2FF021A3}" type="sibTrans" cxnId="{34D5E87D-876B-40A5-BFD1-DE2ACC9BE22B}">
      <dgm:prSet/>
      <dgm:spPr/>
      <dgm:t>
        <a:bodyPr/>
        <a:lstStyle/>
        <a:p>
          <a:endParaRPr lang="es-CL"/>
        </a:p>
      </dgm:t>
    </dgm:pt>
    <dgm:pt modelId="{F9797796-F6B6-402E-9000-D21A15628F8B}">
      <dgm:prSet/>
      <dgm:spPr/>
      <dgm:t>
        <a:bodyPr/>
        <a:lstStyle/>
        <a:p>
          <a:r>
            <a:rPr lang="es-CL" dirty="0"/>
            <a:t>Red: distinguir entre quienes tiene y no tienen experiencia en jefaturas.</a:t>
          </a:r>
        </a:p>
      </dgm:t>
    </dgm:pt>
    <dgm:pt modelId="{46D2BEC3-9823-44FC-8029-8576AE8D5609}" type="parTrans" cxnId="{1FE7874D-C4D9-4C44-9389-0E852D2D2CD4}">
      <dgm:prSet/>
      <dgm:spPr/>
      <dgm:t>
        <a:bodyPr/>
        <a:lstStyle/>
        <a:p>
          <a:endParaRPr lang="es-CL"/>
        </a:p>
      </dgm:t>
    </dgm:pt>
    <dgm:pt modelId="{03DA59A1-4910-4309-A21B-295C6481256B}" type="sibTrans" cxnId="{1FE7874D-C4D9-4C44-9389-0E852D2D2CD4}">
      <dgm:prSet/>
      <dgm:spPr/>
      <dgm:t>
        <a:bodyPr/>
        <a:lstStyle/>
        <a:p>
          <a:endParaRPr lang="es-CL"/>
        </a:p>
      </dgm:t>
    </dgm:pt>
    <dgm:pt modelId="{CB4FC6DF-635E-4A4F-BBA3-D8DD256CA4C4}">
      <dgm:prSet/>
      <dgm:spPr/>
      <dgm:t>
        <a:bodyPr/>
        <a:lstStyle/>
        <a:p>
          <a:r>
            <a:rPr lang="es-CL" dirty="0"/>
            <a:t>Mentores hombres.</a:t>
          </a:r>
        </a:p>
      </dgm:t>
    </dgm:pt>
    <dgm:pt modelId="{8EDA4C13-67F0-44E7-AFF0-E2CD32FF9442}" type="parTrans" cxnId="{911F501B-A797-436E-92B7-996A5DE0C03B}">
      <dgm:prSet/>
      <dgm:spPr/>
      <dgm:t>
        <a:bodyPr/>
        <a:lstStyle/>
        <a:p>
          <a:endParaRPr lang="es-CL"/>
        </a:p>
      </dgm:t>
    </dgm:pt>
    <dgm:pt modelId="{DEEEADD5-0FC9-45E9-A6F1-F74EDE2A28D4}" type="sibTrans" cxnId="{911F501B-A797-436E-92B7-996A5DE0C03B}">
      <dgm:prSet/>
      <dgm:spPr/>
      <dgm:t>
        <a:bodyPr/>
        <a:lstStyle/>
        <a:p>
          <a:endParaRPr lang="es-CL"/>
        </a:p>
      </dgm:t>
    </dgm:pt>
    <dgm:pt modelId="{454BC795-35A7-451E-B2C4-C4AEA3938AA2}">
      <dgm:prSet/>
      <dgm:spPr/>
      <dgm:t>
        <a:bodyPr/>
        <a:lstStyle/>
        <a:p>
          <a:r>
            <a:rPr lang="es-CL" dirty="0"/>
            <a:t>Cuota en la nómina o ampliar su tamaño.</a:t>
          </a:r>
        </a:p>
      </dgm:t>
    </dgm:pt>
    <dgm:pt modelId="{A9785994-3F3F-4ABC-A813-7659E8630673}" type="parTrans" cxnId="{0C83EDA3-C516-4554-ADC0-7B8426E00961}">
      <dgm:prSet/>
      <dgm:spPr/>
      <dgm:t>
        <a:bodyPr/>
        <a:lstStyle/>
        <a:p>
          <a:endParaRPr lang="es-CL"/>
        </a:p>
      </dgm:t>
    </dgm:pt>
    <dgm:pt modelId="{66B3D437-2279-48FD-9789-E2D87B2091BA}" type="sibTrans" cxnId="{0C83EDA3-C516-4554-ADC0-7B8426E00961}">
      <dgm:prSet/>
      <dgm:spPr/>
      <dgm:t>
        <a:bodyPr/>
        <a:lstStyle/>
        <a:p>
          <a:endParaRPr lang="es-CL"/>
        </a:p>
      </dgm:t>
    </dgm:pt>
    <dgm:pt modelId="{A12EAD4F-C3B8-4276-B82B-09E6CD17C6C8}" type="pres">
      <dgm:prSet presAssocID="{806CD9C9-4C79-420A-88B5-6D18E05F40FF}" presName="Name0" presStyleCnt="0">
        <dgm:presLayoutVars>
          <dgm:dir/>
          <dgm:animLvl val="lvl"/>
          <dgm:resizeHandles val="exact"/>
        </dgm:presLayoutVars>
      </dgm:prSet>
      <dgm:spPr/>
      <dgm:t>
        <a:bodyPr/>
        <a:lstStyle/>
        <a:p>
          <a:endParaRPr lang="es-ES"/>
        </a:p>
      </dgm:t>
    </dgm:pt>
    <dgm:pt modelId="{22BAED03-44D6-4E94-A916-48FD64520DD8}" type="pres">
      <dgm:prSet presAssocID="{B9051B47-DFCD-47D8-9A48-3E29707D08EC}" presName="composite" presStyleCnt="0"/>
      <dgm:spPr/>
    </dgm:pt>
    <dgm:pt modelId="{AA70EBBC-2BDF-480D-B0BB-23C88B566540}" type="pres">
      <dgm:prSet presAssocID="{B9051B47-DFCD-47D8-9A48-3E29707D08EC}" presName="parTx" presStyleLbl="alignNode1" presStyleIdx="0" presStyleCnt="3">
        <dgm:presLayoutVars>
          <dgm:chMax val="0"/>
          <dgm:chPref val="0"/>
          <dgm:bulletEnabled val="1"/>
        </dgm:presLayoutVars>
      </dgm:prSet>
      <dgm:spPr/>
      <dgm:t>
        <a:bodyPr/>
        <a:lstStyle/>
        <a:p>
          <a:endParaRPr lang="es-ES"/>
        </a:p>
      </dgm:t>
    </dgm:pt>
    <dgm:pt modelId="{951074D1-A503-4B13-971F-C33BEFCA0846}" type="pres">
      <dgm:prSet presAssocID="{B9051B47-DFCD-47D8-9A48-3E29707D08EC}" presName="desTx" presStyleLbl="alignAccFollowNode1" presStyleIdx="0" presStyleCnt="3">
        <dgm:presLayoutVars>
          <dgm:bulletEnabled val="1"/>
        </dgm:presLayoutVars>
      </dgm:prSet>
      <dgm:spPr/>
      <dgm:t>
        <a:bodyPr/>
        <a:lstStyle/>
        <a:p>
          <a:endParaRPr lang="es-ES"/>
        </a:p>
      </dgm:t>
    </dgm:pt>
    <dgm:pt modelId="{5AC1B098-6CEC-410A-9329-390B0B5039DA}" type="pres">
      <dgm:prSet presAssocID="{64C4006E-8C39-4D11-8D31-90124D9E40A8}" presName="space" presStyleCnt="0"/>
      <dgm:spPr/>
    </dgm:pt>
    <dgm:pt modelId="{41922BA3-6638-4AC7-AC36-BD0DC23837FD}" type="pres">
      <dgm:prSet presAssocID="{A15F3FD6-1734-402A-A9B0-BE916425F702}" presName="composite" presStyleCnt="0"/>
      <dgm:spPr/>
    </dgm:pt>
    <dgm:pt modelId="{32338289-7A8D-41FB-9B7E-AD3929AF4EC9}" type="pres">
      <dgm:prSet presAssocID="{A15F3FD6-1734-402A-A9B0-BE916425F702}" presName="parTx" presStyleLbl="alignNode1" presStyleIdx="1" presStyleCnt="3">
        <dgm:presLayoutVars>
          <dgm:chMax val="0"/>
          <dgm:chPref val="0"/>
          <dgm:bulletEnabled val="1"/>
        </dgm:presLayoutVars>
      </dgm:prSet>
      <dgm:spPr/>
      <dgm:t>
        <a:bodyPr/>
        <a:lstStyle/>
        <a:p>
          <a:endParaRPr lang="es-ES"/>
        </a:p>
      </dgm:t>
    </dgm:pt>
    <dgm:pt modelId="{431CF802-6081-4B4B-8879-DA80B43CCD2F}" type="pres">
      <dgm:prSet presAssocID="{A15F3FD6-1734-402A-A9B0-BE916425F702}" presName="desTx" presStyleLbl="alignAccFollowNode1" presStyleIdx="1" presStyleCnt="3">
        <dgm:presLayoutVars>
          <dgm:bulletEnabled val="1"/>
        </dgm:presLayoutVars>
      </dgm:prSet>
      <dgm:spPr/>
      <dgm:t>
        <a:bodyPr/>
        <a:lstStyle/>
        <a:p>
          <a:endParaRPr lang="es-ES"/>
        </a:p>
      </dgm:t>
    </dgm:pt>
    <dgm:pt modelId="{6560340E-60A5-4EB4-B8CC-77C4DEC5ADAE}" type="pres">
      <dgm:prSet presAssocID="{A97E7822-664F-4E55-B083-3136F765DFAA}" presName="space" presStyleCnt="0"/>
      <dgm:spPr/>
    </dgm:pt>
    <dgm:pt modelId="{C293BB74-91F5-4B09-960D-346DCB61494E}" type="pres">
      <dgm:prSet presAssocID="{EF09A1C8-4848-4EB1-A280-4EBBACA0A563}" presName="composite" presStyleCnt="0"/>
      <dgm:spPr/>
    </dgm:pt>
    <dgm:pt modelId="{77D30C4E-A80F-4777-B5D6-E97AA097D662}" type="pres">
      <dgm:prSet presAssocID="{EF09A1C8-4848-4EB1-A280-4EBBACA0A563}" presName="parTx" presStyleLbl="alignNode1" presStyleIdx="2" presStyleCnt="3">
        <dgm:presLayoutVars>
          <dgm:chMax val="0"/>
          <dgm:chPref val="0"/>
          <dgm:bulletEnabled val="1"/>
        </dgm:presLayoutVars>
      </dgm:prSet>
      <dgm:spPr/>
      <dgm:t>
        <a:bodyPr/>
        <a:lstStyle/>
        <a:p>
          <a:endParaRPr lang="es-ES"/>
        </a:p>
      </dgm:t>
    </dgm:pt>
    <dgm:pt modelId="{ABAE446D-B460-4FDF-AB15-1AB509DA58F0}" type="pres">
      <dgm:prSet presAssocID="{EF09A1C8-4848-4EB1-A280-4EBBACA0A563}" presName="desTx" presStyleLbl="alignAccFollowNode1" presStyleIdx="2" presStyleCnt="3">
        <dgm:presLayoutVars>
          <dgm:bulletEnabled val="1"/>
        </dgm:presLayoutVars>
      </dgm:prSet>
      <dgm:spPr/>
      <dgm:t>
        <a:bodyPr/>
        <a:lstStyle/>
        <a:p>
          <a:endParaRPr lang="es-ES"/>
        </a:p>
      </dgm:t>
    </dgm:pt>
  </dgm:ptLst>
  <dgm:cxnLst>
    <dgm:cxn modelId="{45D2EE2C-D9DB-41FA-A30A-23DA71CA8443}" srcId="{EF09A1C8-4848-4EB1-A280-4EBBACA0A563}" destId="{56B52915-7BE5-46F5-B362-2321753FBA05}" srcOrd="0" destOrd="0" parTransId="{C6F765A5-5F68-446E-86C7-C5249A4F0F70}" sibTransId="{7FBC8ECD-5B58-45EE-8A12-E1878960E5B4}"/>
    <dgm:cxn modelId="{1FE849BE-3681-4E1D-98E9-F34CD7B10EB7}" type="presOf" srcId="{5179C00A-67E1-4954-9BE0-A01DB1272DA2}" destId="{ABAE446D-B460-4FDF-AB15-1AB509DA58F0}" srcOrd="0" destOrd="2" presId="urn:microsoft.com/office/officeart/2005/8/layout/hList1"/>
    <dgm:cxn modelId="{72DA8817-2A04-4C14-AA87-BE34D4EB2484}" type="presOf" srcId="{B9051B47-DFCD-47D8-9A48-3E29707D08EC}" destId="{AA70EBBC-2BDF-480D-B0BB-23C88B566540}" srcOrd="0" destOrd="0" presId="urn:microsoft.com/office/officeart/2005/8/layout/hList1"/>
    <dgm:cxn modelId="{864839D8-59BF-494B-928B-CE30DB54766D}" type="presOf" srcId="{806CD9C9-4C79-420A-88B5-6D18E05F40FF}" destId="{A12EAD4F-C3B8-4276-B82B-09E6CD17C6C8}" srcOrd="0" destOrd="0" presId="urn:microsoft.com/office/officeart/2005/8/layout/hList1"/>
    <dgm:cxn modelId="{01333D53-0707-43B4-A6C1-A5D3D9CCCDA8}" srcId="{B6BC3A99-B1A0-4E29-9C93-EBF39ED66B2F}" destId="{E654B7BA-E035-4863-A21E-659323875744}" srcOrd="2" destOrd="0" parTransId="{8E33F7C7-6DDC-44D0-8473-AE81315B993F}" sibTransId="{2168D255-1DCA-4732-B9D2-8C417DD74AE1}"/>
    <dgm:cxn modelId="{76D21C3F-7407-4CF4-94DE-DCBBC950A835}" srcId="{A15F3FD6-1734-402A-A9B0-BE916425F702}" destId="{B6BC3A99-B1A0-4E29-9C93-EBF39ED66B2F}" srcOrd="0" destOrd="0" parTransId="{7619B05C-9CA3-46E5-B470-985E06D79890}" sibTransId="{BA117348-20E9-47F5-82F8-C32C68B97742}"/>
    <dgm:cxn modelId="{D72F58E4-E701-474B-A851-7F5D13B475B1}" srcId="{9A0BDA9A-9D76-4CC5-928B-08039F470E94}" destId="{D2566754-C1AD-465C-A995-F209987DEBDF}" srcOrd="0" destOrd="0" parTransId="{40AEE7DE-1190-4A8C-8988-89CE5C92876D}" sibTransId="{B8249D36-10C6-4708-9BAE-618D2120AA6C}"/>
    <dgm:cxn modelId="{23128980-B5CC-4E7B-9D55-E6A2272DCA1A}" srcId="{B6BC3A99-B1A0-4E29-9C93-EBF39ED66B2F}" destId="{6BDA058D-9D76-40C5-BD21-5C954B6E08B8}" srcOrd="3" destOrd="0" parTransId="{5AAF291E-4833-4197-AF01-A3206B0F94B4}" sibTransId="{59905E28-03FC-4003-B49F-A2F839406B3E}"/>
    <dgm:cxn modelId="{0360EB18-7B2F-47E8-8C64-F97A1A3FE5D1}" srcId="{B6BC3A99-B1A0-4E29-9C93-EBF39ED66B2F}" destId="{31EA8A1A-AB99-49A1-8211-6B69D73D5253}" srcOrd="1" destOrd="0" parTransId="{9091BEBC-73F0-4C3E-B1F4-27622CD54E1E}" sibTransId="{E7DF0FE2-66CA-493A-B7FE-9C601BF3D80B}"/>
    <dgm:cxn modelId="{0C83EDA3-C516-4554-ADC0-7B8426E00961}" srcId="{EF09A1C8-4848-4EB1-A280-4EBBACA0A563}" destId="{454BC795-35A7-451E-B2C4-C4AEA3938AA2}" srcOrd="5" destOrd="0" parTransId="{A9785994-3F3F-4ABC-A813-7659E8630673}" sibTransId="{66B3D437-2279-48FD-9789-E2D87B2091BA}"/>
    <dgm:cxn modelId="{22C5C536-1F81-489E-B51C-E713D9310C4B}" srcId="{806CD9C9-4C79-420A-88B5-6D18E05F40FF}" destId="{EF09A1C8-4848-4EB1-A280-4EBBACA0A563}" srcOrd="2" destOrd="0" parTransId="{F13608E0-CB74-4B65-81FF-A3A2560145B8}" sibTransId="{B921C648-AA51-4192-8F77-3112CEAA0EC4}"/>
    <dgm:cxn modelId="{74787A68-2287-4E0B-B200-B491F4DEE97E}" srcId="{B6BC3A99-B1A0-4E29-9C93-EBF39ED66B2F}" destId="{2E12A135-02AA-44D6-8102-3F2C04C085E4}" srcOrd="0" destOrd="0" parTransId="{AFB9A759-E2D9-4116-B0AA-BF49B585F530}" sibTransId="{34DB5100-AAFC-481F-8D95-FF6D94700A8B}"/>
    <dgm:cxn modelId="{7CCEA9CB-6B40-4183-ACFF-94E2DE52520C}" srcId="{9A0BDA9A-9D76-4CC5-928B-08039F470E94}" destId="{FC35396D-5274-4D2B-AC41-3EB11F6612EF}" srcOrd="2" destOrd="0" parTransId="{380D7540-3E06-4E61-B30B-85DACF6BC9BD}" sibTransId="{94477388-F612-4848-94AB-977A77615296}"/>
    <dgm:cxn modelId="{1AAA7471-E7E7-4C1D-8C47-D0F2F0737959}" type="presOf" srcId="{E654B7BA-E035-4863-A21E-659323875744}" destId="{431CF802-6081-4B4B-8879-DA80B43CCD2F}" srcOrd="0" destOrd="3" presId="urn:microsoft.com/office/officeart/2005/8/layout/hList1"/>
    <dgm:cxn modelId="{D1C8DA93-492F-49FB-AA1F-29CC40AD8D42}" type="presOf" srcId="{A15F3FD6-1734-402A-A9B0-BE916425F702}" destId="{32338289-7A8D-41FB-9B7E-AD3929AF4EC9}" srcOrd="0" destOrd="0" presId="urn:microsoft.com/office/officeart/2005/8/layout/hList1"/>
    <dgm:cxn modelId="{B8C34BA4-8BF9-4C7B-8D96-49685AB328D7}" srcId="{B9051B47-DFCD-47D8-9A48-3E29707D08EC}" destId="{9A0BDA9A-9D76-4CC5-928B-08039F470E94}" srcOrd="0" destOrd="0" parTransId="{5918630A-A270-4798-BFCC-D1B1BF7B3383}" sibTransId="{4083204B-65E8-40D2-868F-45AF2818BC45}"/>
    <dgm:cxn modelId="{D17EC660-6A22-42C0-9123-E09E6DE9D684}" srcId="{9A0BDA9A-9D76-4CC5-928B-08039F470E94}" destId="{FBBC42B3-7D6A-48DB-8FF2-70CDBB0660C6}" srcOrd="3" destOrd="0" parTransId="{95E969BA-2CF3-4B56-9C9B-13A8FC794F2C}" sibTransId="{B45156CB-2467-46BD-BF42-813151BDC986}"/>
    <dgm:cxn modelId="{D60EAD0E-B03B-4D44-9A67-69DAB3B0BF84}" type="presOf" srcId="{6BDA058D-9D76-40C5-BD21-5C954B6E08B8}" destId="{431CF802-6081-4B4B-8879-DA80B43CCD2F}" srcOrd="0" destOrd="4" presId="urn:microsoft.com/office/officeart/2005/8/layout/hList1"/>
    <dgm:cxn modelId="{721F6FC4-A476-419B-9F58-E09963F6028C}" srcId="{EF09A1C8-4848-4EB1-A280-4EBBACA0A563}" destId="{7E799328-E927-44FA-878F-AB3717EB7A1C}" srcOrd="1" destOrd="0" parTransId="{31B42583-F452-4F0A-8DC3-2CB363CC8F1A}" sibTransId="{4420D6FA-938C-4E59-A6AE-E8C8CFA05167}"/>
    <dgm:cxn modelId="{B2CBCBB1-068C-4028-85CD-D6CE2CC5F920}" srcId="{806CD9C9-4C79-420A-88B5-6D18E05F40FF}" destId="{B9051B47-DFCD-47D8-9A48-3E29707D08EC}" srcOrd="0" destOrd="0" parTransId="{8D2086EC-B0DC-40C8-8C9B-9BDA48EC0930}" sibTransId="{64C4006E-8C39-4D11-8D31-90124D9E40A8}"/>
    <dgm:cxn modelId="{A432775B-DBE6-40D8-9208-43CABB1B75F7}" type="presOf" srcId="{7E799328-E927-44FA-878F-AB3717EB7A1C}" destId="{ABAE446D-B460-4FDF-AB15-1AB509DA58F0}" srcOrd="0" destOrd="1" presId="urn:microsoft.com/office/officeart/2005/8/layout/hList1"/>
    <dgm:cxn modelId="{1F5C2582-D389-4AA5-8D60-FB822BF136C6}" type="presOf" srcId="{31EA8A1A-AB99-49A1-8211-6B69D73D5253}" destId="{431CF802-6081-4B4B-8879-DA80B43CCD2F}" srcOrd="0" destOrd="2" presId="urn:microsoft.com/office/officeart/2005/8/layout/hList1"/>
    <dgm:cxn modelId="{EF0DF794-B43C-4479-9F77-4F99C2DE7E45}" type="presOf" srcId="{B6BC3A99-B1A0-4E29-9C93-EBF39ED66B2F}" destId="{431CF802-6081-4B4B-8879-DA80B43CCD2F}" srcOrd="0" destOrd="0" presId="urn:microsoft.com/office/officeart/2005/8/layout/hList1"/>
    <dgm:cxn modelId="{3E470BE2-1ECA-428B-BF8F-5E9DF6D3ECFC}" type="presOf" srcId="{CB4FC6DF-635E-4A4F-BBA3-D8DD256CA4C4}" destId="{ABAE446D-B460-4FDF-AB15-1AB509DA58F0}" srcOrd="0" destOrd="4" presId="urn:microsoft.com/office/officeart/2005/8/layout/hList1"/>
    <dgm:cxn modelId="{D9865626-91BE-4DC8-A492-2D95FC9897BC}" srcId="{9A0BDA9A-9D76-4CC5-928B-08039F470E94}" destId="{7996AEF7-4087-4087-9516-00424FC56561}" srcOrd="1" destOrd="0" parTransId="{65F6DF3B-9094-45C6-BB80-D2629AF830C5}" sibTransId="{5445E9C0-1FB9-4697-9939-4274260B8113}"/>
    <dgm:cxn modelId="{23763D04-C4D3-4AC0-B32D-A957EAC86E7A}" type="presOf" srcId="{9A0BDA9A-9D76-4CC5-928B-08039F470E94}" destId="{951074D1-A503-4B13-971F-C33BEFCA0846}" srcOrd="0" destOrd="0" presId="urn:microsoft.com/office/officeart/2005/8/layout/hList1"/>
    <dgm:cxn modelId="{911F501B-A797-436E-92B7-996A5DE0C03B}" srcId="{EF09A1C8-4848-4EB1-A280-4EBBACA0A563}" destId="{CB4FC6DF-635E-4A4F-BBA3-D8DD256CA4C4}" srcOrd="4" destOrd="0" parTransId="{8EDA4C13-67F0-44E7-AFF0-E2CD32FF9442}" sibTransId="{DEEEADD5-0FC9-45E9-A6F1-F74EDE2A28D4}"/>
    <dgm:cxn modelId="{5C98FE0E-8E44-4AB7-BA33-A0E1682CA9A8}" type="presOf" srcId="{D2566754-C1AD-465C-A995-F209987DEBDF}" destId="{951074D1-A503-4B13-971F-C33BEFCA0846}" srcOrd="0" destOrd="1" presId="urn:microsoft.com/office/officeart/2005/8/layout/hList1"/>
    <dgm:cxn modelId="{92866027-3877-43BE-AF8D-597980AD7A6E}" type="presOf" srcId="{7996AEF7-4087-4087-9516-00424FC56561}" destId="{951074D1-A503-4B13-971F-C33BEFCA0846}" srcOrd="0" destOrd="2" presId="urn:microsoft.com/office/officeart/2005/8/layout/hList1"/>
    <dgm:cxn modelId="{E524C5C2-BDD8-49E6-BA3B-05C272B7BFF4}" type="presOf" srcId="{2E12A135-02AA-44D6-8102-3F2C04C085E4}" destId="{431CF802-6081-4B4B-8879-DA80B43CCD2F}" srcOrd="0" destOrd="1" presId="urn:microsoft.com/office/officeart/2005/8/layout/hList1"/>
    <dgm:cxn modelId="{72B6F37A-F947-4187-BF47-F5D99B4725BB}" srcId="{806CD9C9-4C79-420A-88B5-6D18E05F40FF}" destId="{A15F3FD6-1734-402A-A9B0-BE916425F702}" srcOrd="1" destOrd="0" parTransId="{B38B4575-5E2B-4F1C-B9C1-8257B52114C7}" sibTransId="{A97E7822-664F-4E55-B083-3136F765DFAA}"/>
    <dgm:cxn modelId="{897E9939-8556-485E-A85E-655702BD6067}" type="presOf" srcId="{F9797796-F6B6-402E-9000-D21A15628F8B}" destId="{ABAE446D-B460-4FDF-AB15-1AB509DA58F0}" srcOrd="0" destOrd="3" presId="urn:microsoft.com/office/officeart/2005/8/layout/hList1"/>
    <dgm:cxn modelId="{D07AD99E-FD2E-4F0C-8D6A-E2546891DAB8}" type="presOf" srcId="{FBBC42B3-7D6A-48DB-8FF2-70CDBB0660C6}" destId="{951074D1-A503-4B13-971F-C33BEFCA0846}" srcOrd="0" destOrd="4" presId="urn:microsoft.com/office/officeart/2005/8/layout/hList1"/>
    <dgm:cxn modelId="{34D5E87D-876B-40A5-BFD1-DE2ACC9BE22B}" srcId="{EF09A1C8-4848-4EB1-A280-4EBBACA0A563}" destId="{5179C00A-67E1-4954-9BE0-A01DB1272DA2}" srcOrd="2" destOrd="0" parTransId="{5924F4FB-970B-47D8-8711-5E4F7DF4EDA3}" sibTransId="{855E4E16-C091-4662-9EEC-279A2FF021A3}"/>
    <dgm:cxn modelId="{69F99702-3FBC-4247-AE51-504116E07DB1}" type="presOf" srcId="{56B52915-7BE5-46F5-B362-2321753FBA05}" destId="{ABAE446D-B460-4FDF-AB15-1AB509DA58F0}" srcOrd="0" destOrd="0" presId="urn:microsoft.com/office/officeart/2005/8/layout/hList1"/>
    <dgm:cxn modelId="{1A9FA5D5-1A47-4F8A-89E2-C3E1B472B41B}" type="presOf" srcId="{454BC795-35A7-451E-B2C4-C4AEA3938AA2}" destId="{ABAE446D-B460-4FDF-AB15-1AB509DA58F0}" srcOrd="0" destOrd="5" presId="urn:microsoft.com/office/officeart/2005/8/layout/hList1"/>
    <dgm:cxn modelId="{80C67625-EAB5-414F-B4D9-4B017FCE2289}" type="presOf" srcId="{EF09A1C8-4848-4EB1-A280-4EBBACA0A563}" destId="{77D30C4E-A80F-4777-B5D6-E97AA097D662}" srcOrd="0" destOrd="0" presId="urn:microsoft.com/office/officeart/2005/8/layout/hList1"/>
    <dgm:cxn modelId="{1FE7874D-C4D9-4C44-9389-0E852D2D2CD4}" srcId="{EF09A1C8-4848-4EB1-A280-4EBBACA0A563}" destId="{F9797796-F6B6-402E-9000-D21A15628F8B}" srcOrd="3" destOrd="0" parTransId="{46D2BEC3-9823-44FC-8029-8576AE8D5609}" sibTransId="{03DA59A1-4910-4309-A21B-295C6481256B}"/>
    <dgm:cxn modelId="{A5767A17-C848-49F6-ABA4-1F003C8B7588}" type="presOf" srcId="{FC35396D-5274-4D2B-AC41-3EB11F6612EF}" destId="{951074D1-A503-4B13-971F-C33BEFCA0846}" srcOrd="0" destOrd="3" presId="urn:microsoft.com/office/officeart/2005/8/layout/hList1"/>
    <dgm:cxn modelId="{617273E0-254B-46CB-9516-1B4D95AD0F2A}" type="presParOf" srcId="{A12EAD4F-C3B8-4276-B82B-09E6CD17C6C8}" destId="{22BAED03-44D6-4E94-A916-48FD64520DD8}" srcOrd="0" destOrd="0" presId="urn:microsoft.com/office/officeart/2005/8/layout/hList1"/>
    <dgm:cxn modelId="{777CECE2-9E6F-489D-A373-5AF7368B82B1}" type="presParOf" srcId="{22BAED03-44D6-4E94-A916-48FD64520DD8}" destId="{AA70EBBC-2BDF-480D-B0BB-23C88B566540}" srcOrd="0" destOrd="0" presId="urn:microsoft.com/office/officeart/2005/8/layout/hList1"/>
    <dgm:cxn modelId="{2A06BD90-2D41-433F-8114-D207E1044499}" type="presParOf" srcId="{22BAED03-44D6-4E94-A916-48FD64520DD8}" destId="{951074D1-A503-4B13-971F-C33BEFCA0846}" srcOrd="1" destOrd="0" presId="urn:microsoft.com/office/officeart/2005/8/layout/hList1"/>
    <dgm:cxn modelId="{4C902D24-0850-47FE-B8C0-26FE25070464}" type="presParOf" srcId="{A12EAD4F-C3B8-4276-B82B-09E6CD17C6C8}" destId="{5AC1B098-6CEC-410A-9329-390B0B5039DA}" srcOrd="1" destOrd="0" presId="urn:microsoft.com/office/officeart/2005/8/layout/hList1"/>
    <dgm:cxn modelId="{B45A3BFF-B7B2-4D65-8155-E2718C08AABD}" type="presParOf" srcId="{A12EAD4F-C3B8-4276-B82B-09E6CD17C6C8}" destId="{41922BA3-6638-4AC7-AC36-BD0DC23837FD}" srcOrd="2" destOrd="0" presId="urn:microsoft.com/office/officeart/2005/8/layout/hList1"/>
    <dgm:cxn modelId="{AC862221-72D2-4B83-BD94-66F57FBBA43C}" type="presParOf" srcId="{41922BA3-6638-4AC7-AC36-BD0DC23837FD}" destId="{32338289-7A8D-41FB-9B7E-AD3929AF4EC9}" srcOrd="0" destOrd="0" presId="urn:microsoft.com/office/officeart/2005/8/layout/hList1"/>
    <dgm:cxn modelId="{1BD9429A-CF76-4763-A64E-F571C7348C2F}" type="presParOf" srcId="{41922BA3-6638-4AC7-AC36-BD0DC23837FD}" destId="{431CF802-6081-4B4B-8879-DA80B43CCD2F}" srcOrd="1" destOrd="0" presId="urn:microsoft.com/office/officeart/2005/8/layout/hList1"/>
    <dgm:cxn modelId="{0ABAF83B-5FDE-4B9D-9CCF-8E080BDEA41A}" type="presParOf" srcId="{A12EAD4F-C3B8-4276-B82B-09E6CD17C6C8}" destId="{6560340E-60A5-4EB4-B8CC-77C4DEC5ADAE}" srcOrd="3" destOrd="0" presId="urn:microsoft.com/office/officeart/2005/8/layout/hList1"/>
    <dgm:cxn modelId="{7296DDC0-DA56-47E0-8E2C-6F33B392AE0C}" type="presParOf" srcId="{A12EAD4F-C3B8-4276-B82B-09E6CD17C6C8}" destId="{C293BB74-91F5-4B09-960D-346DCB61494E}" srcOrd="4" destOrd="0" presId="urn:microsoft.com/office/officeart/2005/8/layout/hList1"/>
    <dgm:cxn modelId="{9F3A9610-49CC-4164-B007-14CDA6D47723}" type="presParOf" srcId="{C293BB74-91F5-4B09-960D-346DCB61494E}" destId="{77D30C4E-A80F-4777-B5D6-E97AA097D662}" srcOrd="0" destOrd="0" presId="urn:microsoft.com/office/officeart/2005/8/layout/hList1"/>
    <dgm:cxn modelId="{5A574F9E-4752-4947-A9BE-7509A7B753F3}" type="presParOf" srcId="{C293BB74-91F5-4B09-960D-346DCB61494E}" destId="{ABAE446D-B460-4FDF-AB15-1AB509DA58F0}" srcOrd="1" destOrd="0" presId="urn:microsoft.com/office/officeart/2005/8/layout/h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BA39FC-3185-4EAA-8132-19D5879293F2}">
      <dsp:nvSpPr>
        <dsp:cNvPr id="0" name=""/>
        <dsp:cNvSpPr/>
      </dsp:nvSpPr>
      <dsp:spPr>
        <a:xfrm>
          <a:off x="69243" y="635"/>
          <a:ext cx="3111892" cy="1867135"/>
        </a:xfrm>
        <a:prstGeom prst="rect">
          <a:avLst/>
        </a:prstGeom>
        <a:solidFill>
          <a:schemeClr val="accent1">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US" sz="3400" b="1" kern="1200" dirty="0" err="1"/>
            <a:t>Efectos</a:t>
          </a:r>
          <a:r>
            <a:rPr lang="en-US" sz="3400" b="1" kern="1200" dirty="0"/>
            <a:t> </a:t>
          </a:r>
          <a:r>
            <a:rPr lang="en-US" sz="3400" b="1" kern="1200" dirty="0" err="1"/>
            <a:t>sociales</a:t>
          </a:r>
          <a:endParaRPr lang="en-US" sz="3400" b="1" kern="1200" dirty="0"/>
        </a:p>
      </dsp:txBody>
      <dsp:txXfrm>
        <a:off x="69243" y="635"/>
        <a:ext cx="3111892" cy="1867135"/>
      </dsp:txXfrm>
    </dsp:sp>
    <dsp:sp modelId="{8C9D8223-2526-40D1-B32B-8D16F9C91AC7}">
      <dsp:nvSpPr>
        <dsp:cNvPr id="0" name=""/>
        <dsp:cNvSpPr/>
      </dsp:nvSpPr>
      <dsp:spPr>
        <a:xfrm>
          <a:off x="3492325" y="635"/>
          <a:ext cx="3111892" cy="1867135"/>
        </a:xfrm>
        <a:prstGeom prst="rect">
          <a:avLst/>
        </a:prstGeom>
        <a:solidFill>
          <a:schemeClr val="accent1">
            <a:shade val="50000"/>
            <a:hueOff val="288810"/>
            <a:satOff val="-18866"/>
            <a:lumOff val="2415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US" sz="3400" b="1" kern="1200" dirty="0" err="1"/>
            <a:t>Efectos</a:t>
          </a:r>
          <a:r>
            <a:rPr lang="en-US" sz="3400" b="1" kern="1200" dirty="0"/>
            <a:t> </a:t>
          </a:r>
          <a:r>
            <a:rPr lang="en-US" sz="3400" b="1" kern="1200" dirty="0" err="1"/>
            <a:t>organizacionales</a:t>
          </a:r>
          <a:endParaRPr lang="en-US" sz="3400" b="1" kern="1200" dirty="0"/>
        </a:p>
      </dsp:txBody>
      <dsp:txXfrm>
        <a:off x="3492325" y="635"/>
        <a:ext cx="3111892" cy="1867135"/>
      </dsp:txXfrm>
    </dsp:sp>
    <dsp:sp modelId="{66278F96-A870-42F2-AD77-198A68BD8265}">
      <dsp:nvSpPr>
        <dsp:cNvPr id="0" name=""/>
        <dsp:cNvSpPr/>
      </dsp:nvSpPr>
      <dsp:spPr>
        <a:xfrm>
          <a:off x="69243" y="2178959"/>
          <a:ext cx="3111892" cy="1867135"/>
        </a:xfrm>
        <a:prstGeom prst="rect">
          <a:avLst/>
        </a:prstGeom>
        <a:solidFill>
          <a:schemeClr val="accent1">
            <a:shade val="50000"/>
            <a:hueOff val="577619"/>
            <a:satOff val="-37732"/>
            <a:lumOff val="4830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US" sz="3400" b="1" kern="1200" dirty="0" err="1"/>
            <a:t>Proceso</a:t>
          </a:r>
          <a:r>
            <a:rPr lang="en-US" sz="3400" b="1" kern="1200" dirty="0"/>
            <a:t> de </a:t>
          </a:r>
          <a:r>
            <a:rPr lang="en-US" sz="3400" b="1" kern="1200" dirty="0" err="1"/>
            <a:t>selección</a:t>
          </a:r>
          <a:endParaRPr lang="en-US" sz="3400" b="1" kern="1200" dirty="0"/>
        </a:p>
      </dsp:txBody>
      <dsp:txXfrm>
        <a:off x="69243" y="2178959"/>
        <a:ext cx="3111892" cy="1867135"/>
      </dsp:txXfrm>
    </dsp:sp>
    <dsp:sp modelId="{8E702199-4B63-42B0-9872-F7BC8108FF75}">
      <dsp:nvSpPr>
        <dsp:cNvPr id="0" name=""/>
        <dsp:cNvSpPr/>
      </dsp:nvSpPr>
      <dsp:spPr>
        <a:xfrm>
          <a:off x="3492325" y="2178959"/>
          <a:ext cx="3111892" cy="1867135"/>
        </a:xfrm>
        <a:prstGeom prst="rect">
          <a:avLst/>
        </a:prstGeom>
        <a:solidFill>
          <a:schemeClr val="accent1">
            <a:shade val="50000"/>
            <a:hueOff val="288810"/>
            <a:satOff val="-18866"/>
            <a:lumOff val="2415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US" sz="3400" b="1" kern="1200" dirty="0" err="1"/>
            <a:t>Otros</a:t>
          </a:r>
          <a:r>
            <a:rPr lang="en-US" sz="3400" b="1" kern="1200" dirty="0"/>
            <a:t> </a:t>
          </a:r>
          <a:r>
            <a:rPr lang="en-US" sz="3400" b="1" kern="1200" dirty="0" err="1"/>
            <a:t>elementos</a:t>
          </a:r>
          <a:endParaRPr lang="en-US" sz="3400" b="1" kern="1200" dirty="0"/>
        </a:p>
      </dsp:txBody>
      <dsp:txXfrm>
        <a:off x="3492325" y="2178959"/>
        <a:ext cx="3111892" cy="18671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18D943-15FF-4AF3-9A98-596CA4E3FCF0}">
      <dsp:nvSpPr>
        <dsp:cNvPr id="0" name=""/>
        <dsp:cNvSpPr/>
      </dsp:nvSpPr>
      <dsp:spPr>
        <a:xfrm>
          <a:off x="0" y="381997"/>
          <a:ext cx="3580516" cy="2148309"/>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es-CL" sz="1900" b="0" i="0" u="none" kern="1200" dirty="0"/>
            <a:t>Techo de cristal</a:t>
          </a:r>
          <a:endParaRPr lang="es-CL" sz="1900" kern="1200" dirty="0"/>
        </a:p>
        <a:p>
          <a:pPr marL="114300" lvl="1" indent="-114300" algn="l" defTabSz="666750">
            <a:lnSpc>
              <a:spcPct val="90000"/>
            </a:lnSpc>
            <a:spcBef>
              <a:spcPct val="0"/>
            </a:spcBef>
            <a:spcAft>
              <a:spcPct val="15000"/>
            </a:spcAft>
            <a:buChar char="••"/>
          </a:pPr>
          <a:r>
            <a:rPr lang="es-CL" sz="1500" b="0" i="0" u="none" kern="1200"/>
            <a:t>Externo: Limitadas opciones de ascenso profesional, influida por los estereotipos sociales</a:t>
          </a:r>
        </a:p>
        <a:p>
          <a:pPr marL="114300" lvl="1" indent="-114300" algn="l" defTabSz="666750">
            <a:lnSpc>
              <a:spcPct val="90000"/>
            </a:lnSpc>
            <a:spcBef>
              <a:spcPct val="0"/>
            </a:spcBef>
            <a:spcAft>
              <a:spcPct val="15000"/>
            </a:spcAft>
            <a:buChar char="••"/>
          </a:pPr>
          <a:r>
            <a:rPr lang="es-CL" sz="1500" b="0" i="0" u="none" kern="1200" dirty="0"/>
            <a:t>Interno: exigencia demasiado alta para postular a oportunidades.</a:t>
          </a:r>
        </a:p>
      </dsp:txBody>
      <dsp:txXfrm>
        <a:off x="0" y="381997"/>
        <a:ext cx="3580516" cy="2148309"/>
      </dsp:txXfrm>
    </dsp:sp>
    <dsp:sp modelId="{7370201A-167D-490B-9B66-A07A89A652F1}">
      <dsp:nvSpPr>
        <dsp:cNvPr id="0" name=""/>
        <dsp:cNvSpPr/>
      </dsp:nvSpPr>
      <dsp:spPr>
        <a:xfrm>
          <a:off x="3938568" y="381997"/>
          <a:ext cx="3580516" cy="2148309"/>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es-CL" sz="1900" b="0" i="0" u="none" kern="1200" dirty="0"/>
            <a:t>Precipicio de cristal </a:t>
          </a:r>
          <a:endParaRPr lang="es-CL" sz="1900" kern="1200" dirty="0"/>
        </a:p>
        <a:p>
          <a:pPr marL="114300" lvl="1" indent="-114300" algn="l" defTabSz="666750">
            <a:lnSpc>
              <a:spcPct val="90000"/>
            </a:lnSpc>
            <a:spcBef>
              <a:spcPct val="0"/>
            </a:spcBef>
            <a:spcAft>
              <a:spcPct val="15000"/>
            </a:spcAft>
            <a:buChar char="••"/>
          </a:pPr>
          <a:r>
            <a:rPr lang="es-CL" sz="1500" b="0" i="0" u="none" kern="1200"/>
            <a:t>Mujeres tienden a ser nombradas/aceptar cargos de liderazgo que son más riesgosas, lo que, en caso de no tener éxito, desprestigia su capacidad de liderazgo.</a:t>
          </a:r>
        </a:p>
      </dsp:txBody>
      <dsp:txXfrm>
        <a:off x="3938568" y="381997"/>
        <a:ext cx="3580516" cy="2148309"/>
      </dsp:txXfrm>
    </dsp:sp>
    <dsp:sp modelId="{AF8F6D11-BCEE-4B14-90A7-007453A506AE}">
      <dsp:nvSpPr>
        <dsp:cNvPr id="0" name=""/>
        <dsp:cNvSpPr/>
      </dsp:nvSpPr>
      <dsp:spPr>
        <a:xfrm>
          <a:off x="7877136" y="381997"/>
          <a:ext cx="3580516" cy="2148309"/>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es-CL" sz="1900" b="0" i="0" u="none" kern="1200" dirty="0"/>
            <a:t>Muralla de cristal</a:t>
          </a:r>
          <a:endParaRPr lang="es-CL" sz="1900" kern="1200" dirty="0"/>
        </a:p>
        <a:p>
          <a:pPr marL="114300" lvl="1" indent="-114300" algn="l" defTabSz="666750">
            <a:lnSpc>
              <a:spcPct val="90000"/>
            </a:lnSpc>
            <a:spcBef>
              <a:spcPct val="0"/>
            </a:spcBef>
            <a:spcAft>
              <a:spcPct val="15000"/>
            </a:spcAft>
            <a:buChar char="••"/>
          </a:pPr>
          <a:r>
            <a:rPr lang="es-CL" sz="1500" b="0" i="0" u="none" kern="1200"/>
            <a:t>Basado en estereotipos de género sociales, se asocia a las mujeres a ciertos sectores (predominantemente relacionados a políticas sociales, educativas y de salud), mientras que a los hombres a sectores más técnicos (economía, obras públicas, energía, etc.)</a:t>
          </a:r>
        </a:p>
      </dsp:txBody>
      <dsp:txXfrm>
        <a:off x="7877136" y="381997"/>
        <a:ext cx="3580516" cy="2148309"/>
      </dsp:txXfrm>
    </dsp:sp>
    <dsp:sp modelId="{9377DD19-8978-4300-83D3-010F5D3921DC}">
      <dsp:nvSpPr>
        <dsp:cNvPr id="0" name=""/>
        <dsp:cNvSpPr/>
      </dsp:nvSpPr>
      <dsp:spPr>
        <a:xfrm>
          <a:off x="1969284" y="2888359"/>
          <a:ext cx="3580516" cy="2148309"/>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es-CL" sz="1900" b="0" i="0" u="none" kern="1200" dirty="0"/>
            <a:t>Regímenes de desigualdad</a:t>
          </a:r>
          <a:endParaRPr lang="es-CL" sz="1900" kern="1200" dirty="0"/>
        </a:p>
        <a:p>
          <a:pPr marL="114300" lvl="1" indent="-114300" algn="l" defTabSz="666750">
            <a:lnSpc>
              <a:spcPct val="90000"/>
            </a:lnSpc>
            <a:spcBef>
              <a:spcPct val="0"/>
            </a:spcBef>
            <a:spcAft>
              <a:spcPct val="15000"/>
            </a:spcAft>
            <a:buChar char="••"/>
          </a:pPr>
          <a:r>
            <a:rPr lang="es-CL" sz="1500" b="0" i="0" u="none" kern="1200"/>
            <a:t>Mirada que considera que existe una </a:t>
          </a:r>
          <a:r>
            <a:rPr lang="es-ES" sz="1500" b="0" i="0" u="none" kern="1200"/>
            <a:t>creación en curso de las desigualdades organizacionales, lo que permitiría incorporar otras variables de discriminación que interactúan con el género, como puede ser la raza/etnia, clase socioeconómica u otra.</a:t>
          </a:r>
          <a:endParaRPr lang="es-CL" sz="1500" b="0" i="0" u="none" kern="1200"/>
        </a:p>
      </dsp:txBody>
      <dsp:txXfrm>
        <a:off x="1969284" y="2888359"/>
        <a:ext cx="3580516" cy="2148309"/>
      </dsp:txXfrm>
    </dsp:sp>
    <dsp:sp modelId="{886AFC30-E209-4E14-B729-59CBCED4335E}">
      <dsp:nvSpPr>
        <dsp:cNvPr id="0" name=""/>
        <dsp:cNvSpPr/>
      </dsp:nvSpPr>
      <dsp:spPr>
        <a:xfrm>
          <a:off x="5907852" y="2888359"/>
          <a:ext cx="3580516" cy="2148309"/>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es-CL" sz="1900" b="0" i="0" u="none" kern="1200" dirty="0"/>
            <a:t>Sexismo benevolente</a:t>
          </a:r>
          <a:endParaRPr lang="es-CL" sz="1900" kern="1200" dirty="0"/>
        </a:p>
        <a:p>
          <a:pPr marL="114300" lvl="1" indent="-114300" algn="l" defTabSz="666750">
            <a:lnSpc>
              <a:spcPct val="90000"/>
            </a:lnSpc>
            <a:spcBef>
              <a:spcPct val="0"/>
            </a:spcBef>
            <a:spcAft>
              <a:spcPct val="15000"/>
            </a:spcAft>
            <a:buChar char="••"/>
          </a:pPr>
          <a:r>
            <a:rPr lang="es-CL" sz="1500" b="0" i="0" u="none" kern="1200"/>
            <a:t>Se expresa en </a:t>
          </a:r>
          <a:r>
            <a:rPr lang="es-ES" sz="1500" b="0" i="0" u="none" kern="1200"/>
            <a:t>“tener cuidado en la forma en que se trata a mujeres” se traduce en que se les ofrecen menos oportunidades de desarrollo, o que las que se les ofrecen son menos desafiantes que aquellas a las que se enfrentan los hombres .</a:t>
          </a:r>
          <a:endParaRPr lang="es-CL" sz="1500" b="0" i="0" u="none" kern="1200"/>
        </a:p>
      </dsp:txBody>
      <dsp:txXfrm>
        <a:off x="5907852" y="2888359"/>
        <a:ext cx="3580516" cy="214830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70EBBC-2BDF-480D-B0BB-23C88B566540}">
      <dsp:nvSpPr>
        <dsp:cNvPr id="0" name=""/>
        <dsp:cNvSpPr/>
      </dsp:nvSpPr>
      <dsp:spPr>
        <a:xfrm>
          <a:off x="4341" y="66436"/>
          <a:ext cx="2610586" cy="4032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es-CL" sz="1400" kern="1200" dirty="0"/>
            <a:t>EFECTOS SOCIALES</a:t>
          </a:r>
        </a:p>
      </dsp:txBody>
      <dsp:txXfrm>
        <a:off x="4341" y="66436"/>
        <a:ext cx="2610586" cy="403200"/>
      </dsp:txXfrm>
    </dsp:sp>
    <dsp:sp modelId="{951074D1-A503-4B13-971F-C33BEFCA0846}">
      <dsp:nvSpPr>
        <dsp:cNvPr id="0" name=""/>
        <dsp:cNvSpPr/>
      </dsp:nvSpPr>
      <dsp:spPr>
        <a:xfrm>
          <a:off x="4341" y="469637"/>
          <a:ext cx="2610586" cy="169092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s-CL" sz="1400" kern="1200" dirty="0"/>
            <a:t>Segregación horizontal según servicio y familia.</a:t>
          </a:r>
        </a:p>
        <a:p>
          <a:pPr marL="114300" lvl="1" indent="-114300" algn="l" defTabSz="622300">
            <a:lnSpc>
              <a:spcPct val="90000"/>
            </a:lnSpc>
            <a:spcBef>
              <a:spcPct val="0"/>
            </a:spcBef>
            <a:spcAft>
              <a:spcPct val="15000"/>
            </a:spcAft>
            <a:buChar char="••"/>
          </a:pPr>
          <a:r>
            <a:rPr lang="es-CL" sz="1400" kern="1200" dirty="0"/>
            <a:t>Segregación vertical: nivel jerárquico y testimonios.</a:t>
          </a:r>
        </a:p>
        <a:p>
          <a:pPr marL="114300" lvl="1" indent="-114300" algn="l" defTabSz="622300">
            <a:lnSpc>
              <a:spcPct val="90000"/>
            </a:lnSpc>
            <a:spcBef>
              <a:spcPct val="0"/>
            </a:spcBef>
            <a:spcAft>
              <a:spcPct val="15000"/>
            </a:spcAft>
            <a:buChar char="••"/>
          </a:pPr>
          <a:r>
            <a:rPr lang="es-CL" sz="1400" kern="1200" dirty="0"/>
            <a:t>Techo de cristal</a:t>
          </a:r>
        </a:p>
        <a:p>
          <a:pPr marL="114300" lvl="1" indent="-114300" algn="l" defTabSz="622300">
            <a:lnSpc>
              <a:spcPct val="90000"/>
            </a:lnSpc>
            <a:spcBef>
              <a:spcPct val="0"/>
            </a:spcBef>
            <a:spcAft>
              <a:spcPct val="15000"/>
            </a:spcAft>
            <a:buChar char="••"/>
          </a:pPr>
          <a:r>
            <a:rPr lang="es-CL" sz="1400" kern="1200" dirty="0"/>
            <a:t>Conciliación vida-trabajo</a:t>
          </a:r>
        </a:p>
        <a:p>
          <a:pPr marL="114300" lvl="1" indent="-114300" algn="l" defTabSz="622300">
            <a:lnSpc>
              <a:spcPct val="90000"/>
            </a:lnSpc>
            <a:spcBef>
              <a:spcPct val="0"/>
            </a:spcBef>
            <a:spcAft>
              <a:spcPct val="15000"/>
            </a:spcAft>
            <a:buChar char="••"/>
          </a:pPr>
          <a:r>
            <a:rPr lang="es-CL" sz="1400" kern="1200" dirty="0"/>
            <a:t>Tipos de liderazgo</a:t>
          </a:r>
        </a:p>
      </dsp:txBody>
      <dsp:txXfrm>
        <a:off x="4341" y="469637"/>
        <a:ext cx="2610586" cy="1690920"/>
      </dsp:txXfrm>
    </dsp:sp>
    <dsp:sp modelId="{32338289-7A8D-41FB-9B7E-AD3929AF4EC9}">
      <dsp:nvSpPr>
        <dsp:cNvPr id="0" name=""/>
        <dsp:cNvSpPr/>
      </dsp:nvSpPr>
      <dsp:spPr>
        <a:xfrm>
          <a:off x="2980410" y="66436"/>
          <a:ext cx="2610586" cy="4032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es-CL" sz="1400" kern="1200" dirty="0"/>
            <a:t>EFECTOS ORGANIZACIONALES</a:t>
          </a:r>
        </a:p>
      </dsp:txBody>
      <dsp:txXfrm>
        <a:off x="2980410" y="66436"/>
        <a:ext cx="2610586" cy="403200"/>
      </dsp:txXfrm>
    </dsp:sp>
    <dsp:sp modelId="{431CF802-6081-4B4B-8879-DA80B43CCD2F}">
      <dsp:nvSpPr>
        <dsp:cNvPr id="0" name=""/>
        <dsp:cNvSpPr/>
      </dsp:nvSpPr>
      <dsp:spPr>
        <a:xfrm>
          <a:off x="2980410" y="469637"/>
          <a:ext cx="2610586" cy="169092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s-CL" sz="1400" kern="1200" dirty="0"/>
            <a:t>Culturas masculinizadas/feminizadas. </a:t>
          </a:r>
        </a:p>
        <a:p>
          <a:pPr marL="114300" lvl="1" indent="-114300" algn="l" defTabSz="622300">
            <a:lnSpc>
              <a:spcPct val="90000"/>
            </a:lnSpc>
            <a:spcBef>
              <a:spcPct val="0"/>
            </a:spcBef>
            <a:spcAft>
              <a:spcPct val="15000"/>
            </a:spcAft>
            <a:buChar char="••"/>
          </a:pPr>
          <a:r>
            <a:rPr lang="es-CL" sz="1400" kern="1200" dirty="0"/>
            <a:t>Inhibidores y costos de oportunidad.</a:t>
          </a:r>
        </a:p>
        <a:p>
          <a:pPr marL="114300" lvl="1" indent="-114300" algn="l" defTabSz="622300">
            <a:lnSpc>
              <a:spcPct val="90000"/>
            </a:lnSpc>
            <a:spcBef>
              <a:spcPct val="0"/>
            </a:spcBef>
            <a:spcAft>
              <a:spcPct val="15000"/>
            </a:spcAft>
            <a:buChar char="••"/>
          </a:pPr>
          <a:r>
            <a:rPr lang="es-CL" sz="1400" kern="1200" dirty="0"/>
            <a:t>Contextos competitivos/</a:t>
          </a:r>
          <a:r>
            <a:rPr lang="es-CL" sz="1400" kern="1200" dirty="0" err="1"/>
            <a:t>sobreexigentes</a:t>
          </a:r>
          <a:r>
            <a:rPr lang="es-CL" sz="1400" kern="1200" dirty="0"/>
            <a:t>.</a:t>
          </a:r>
        </a:p>
        <a:p>
          <a:pPr marL="114300" lvl="1" indent="-114300" algn="l" defTabSz="622300">
            <a:lnSpc>
              <a:spcPct val="90000"/>
            </a:lnSpc>
            <a:spcBef>
              <a:spcPct val="0"/>
            </a:spcBef>
            <a:spcAft>
              <a:spcPct val="15000"/>
            </a:spcAft>
            <a:buChar char="••"/>
          </a:pPr>
          <a:r>
            <a:rPr lang="es-CL" sz="1400" kern="1200" dirty="0"/>
            <a:t>Relevancia de la Red.</a:t>
          </a:r>
        </a:p>
      </dsp:txBody>
      <dsp:txXfrm>
        <a:off x="2980410" y="469637"/>
        <a:ext cx="2610586" cy="1690920"/>
      </dsp:txXfrm>
    </dsp:sp>
    <dsp:sp modelId="{77D30C4E-A80F-4777-B5D6-E97AA097D662}">
      <dsp:nvSpPr>
        <dsp:cNvPr id="0" name=""/>
        <dsp:cNvSpPr/>
      </dsp:nvSpPr>
      <dsp:spPr>
        <a:xfrm>
          <a:off x="5956478" y="66436"/>
          <a:ext cx="2610586" cy="4032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es-CL" sz="1400" kern="1200" dirty="0"/>
            <a:t>PROCESO</a:t>
          </a:r>
        </a:p>
      </dsp:txBody>
      <dsp:txXfrm>
        <a:off x="5956478" y="66436"/>
        <a:ext cx="2610586" cy="403200"/>
      </dsp:txXfrm>
    </dsp:sp>
    <dsp:sp modelId="{ABAE446D-B460-4FDF-AB15-1AB509DA58F0}">
      <dsp:nvSpPr>
        <dsp:cNvPr id="0" name=""/>
        <dsp:cNvSpPr/>
      </dsp:nvSpPr>
      <dsp:spPr>
        <a:xfrm>
          <a:off x="5956478" y="469637"/>
          <a:ext cx="2610586" cy="169092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s-CL" sz="1400" kern="1200" dirty="0"/>
            <a:t>Alta estandarización.</a:t>
          </a:r>
        </a:p>
        <a:p>
          <a:pPr marL="114300" lvl="1" indent="-114300" algn="l" defTabSz="622300">
            <a:lnSpc>
              <a:spcPct val="90000"/>
            </a:lnSpc>
            <a:spcBef>
              <a:spcPct val="0"/>
            </a:spcBef>
            <a:spcAft>
              <a:spcPct val="15000"/>
            </a:spcAft>
            <a:buChar char="••"/>
          </a:pPr>
          <a:r>
            <a:rPr lang="es-CL" sz="1400" kern="1200" dirty="0"/>
            <a:t>Postulación como fase clave.</a:t>
          </a:r>
        </a:p>
        <a:p>
          <a:pPr marL="114300" lvl="1" indent="-114300" algn="l" defTabSz="622300">
            <a:lnSpc>
              <a:spcPct val="90000"/>
            </a:lnSpc>
            <a:spcBef>
              <a:spcPct val="0"/>
            </a:spcBef>
            <a:spcAft>
              <a:spcPct val="15000"/>
            </a:spcAft>
            <a:buChar char="••"/>
          </a:pPr>
          <a:r>
            <a:rPr lang="es-CL" sz="1400" kern="1200" dirty="0"/>
            <a:t>Red de líderes: diferenciar según jefatura.</a:t>
          </a:r>
        </a:p>
        <a:p>
          <a:pPr marL="114300" lvl="1" indent="-114300" algn="l" defTabSz="622300">
            <a:lnSpc>
              <a:spcPct val="90000"/>
            </a:lnSpc>
            <a:spcBef>
              <a:spcPct val="0"/>
            </a:spcBef>
            <a:spcAft>
              <a:spcPct val="15000"/>
            </a:spcAft>
            <a:buChar char="••"/>
          </a:pPr>
          <a:r>
            <a:rPr lang="es-CL" sz="1400" kern="1200" dirty="0"/>
            <a:t>Desafíos mentorías.</a:t>
          </a:r>
        </a:p>
        <a:p>
          <a:pPr marL="114300" lvl="1" indent="-114300" algn="l" defTabSz="622300">
            <a:lnSpc>
              <a:spcPct val="90000"/>
            </a:lnSpc>
            <a:spcBef>
              <a:spcPct val="0"/>
            </a:spcBef>
            <a:spcAft>
              <a:spcPct val="15000"/>
            </a:spcAft>
            <a:buChar char="••"/>
          </a:pPr>
          <a:r>
            <a:rPr lang="es-CL" sz="1400" kern="1200" dirty="0"/>
            <a:t>Retroalimentación a empresas.</a:t>
          </a:r>
        </a:p>
      </dsp:txBody>
      <dsp:txXfrm>
        <a:off x="5956478" y="469637"/>
        <a:ext cx="2610586" cy="1690920"/>
      </dsp:txXfrm>
    </dsp:sp>
    <dsp:sp modelId="{1CA1860D-9A40-4400-AF27-276459A5D1F9}">
      <dsp:nvSpPr>
        <dsp:cNvPr id="0" name=""/>
        <dsp:cNvSpPr/>
      </dsp:nvSpPr>
      <dsp:spPr>
        <a:xfrm>
          <a:off x="8932547" y="66436"/>
          <a:ext cx="2610586" cy="4032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es-CL" sz="1400" kern="1200" dirty="0"/>
            <a:t>OTROS</a:t>
          </a:r>
        </a:p>
      </dsp:txBody>
      <dsp:txXfrm>
        <a:off x="8932547" y="66436"/>
        <a:ext cx="2610586" cy="403200"/>
      </dsp:txXfrm>
    </dsp:sp>
    <dsp:sp modelId="{E5B3F0B2-00B2-439E-9676-82DABF80AB7C}">
      <dsp:nvSpPr>
        <dsp:cNvPr id="0" name=""/>
        <dsp:cNvSpPr/>
      </dsp:nvSpPr>
      <dsp:spPr>
        <a:xfrm>
          <a:off x="8932547" y="469637"/>
          <a:ext cx="2610586" cy="169092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s-CL" sz="1400" kern="1200" dirty="0"/>
            <a:t>Factores políticos.</a:t>
          </a:r>
        </a:p>
        <a:p>
          <a:pPr marL="114300" lvl="1" indent="-114300" algn="l" defTabSz="622300">
            <a:lnSpc>
              <a:spcPct val="90000"/>
            </a:lnSpc>
            <a:spcBef>
              <a:spcPct val="0"/>
            </a:spcBef>
            <a:spcAft>
              <a:spcPct val="15000"/>
            </a:spcAft>
            <a:buChar char="••"/>
          </a:pPr>
          <a:r>
            <a:rPr lang="es-CL" sz="1400" kern="1200" dirty="0"/>
            <a:t>Inestabilidad laboral.</a:t>
          </a:r>
        </a:p>
        <a:p>
          <a:pPr marL="114300" lvl="1" indent="-114300" algn="l" defTabSz="622300">
            <a:lnSpc>
              <a:spcPct val="90000"/>
            </a:lnSpc>
            <a:spcBef>
              <a:spcPct val="0"/>
            </a:spcBef>
            <a:spcAft>
              <a:spcPct val="15000"/>
            </a:spcAft>
            <a:buChar char="••"/>
          </a:pPr>
          <a:r>
            <a:rPr lang="es-CL" sz="1400" kern="1200" dirty="0"/>
            <a:t>Consultoras y qué es un buen directivo/a.</a:t>
          </a:r>
        </a:p>
        <a:p>
          <a:pPr marL="114300" lvl="1" indent="-114300" algn="l" defTabSz="622300">
            <a:lnSpc>
              <a:spcPct val="90000"/>
            </a:lnSpc>
            <a:spcBef>
              <a:spcPct val="0"/>
            </a:spcBef>
            <a:spcAft>
              <a:spcPct val="15000"/>
            </a:spcAft>
            <a:buChar char="••"/>
          </a:pPr>
          <a:r>
            <a:rPr lang="es-CL" sz="1400" kern="1200" dirty="0"/>
            <a:t>Lagunas y trayectorias no ascendentes.</a:t>
          </a:r>
        </a:p>
        <a:p>
          <a:pPr marL="114300" lvl="1" indent="-114300" algn="l" defTabSz="622300">
            <a:lnSpc>
              <a:spcPct val="90000"/>
            </a:lnSpc>
            <a:spcBef>
              <a:spcPct val="0"/>
            </a:spcBef>
            <a:spcAft>
              <a:spcPct val="15000"/>
            </a:spcAft>
            <a:buChar char="••"/>
          </a:pPr>
          <a:r>
            <a:rPr lang="es-CL" sz="1400" kern="1200" dirty="0"/>
            <a:t>Datos: </a:t>
          </a:r>
          <a:r>
            <a:rPr lang="es-CL" sz="1400" kern="1200" dirty="0" err="1"/>
            <a:t>missing</a:t>
          </a:r>
          <a:r>
            <a:rPr lang="es-CL" sz="1400" kern="1200" dirty="0"/>
            <a:t> </a:t>
          </a:r>
          <a:r>
            <a:rPr lang="es-CL" sz="1400" kern="1200" dirty="0" err="1"/>
            <a:t>values</a:t>
          </a:r>
          <a:endParaRPr lang="es-CL" sz="1400" kern="1200" dirty="0"/>
        </a:p>
      </dsp:txBody>
      <dsp:txXfrm>
        <a:off x="8932547" y="469637"/>
        <a:ext cx="2610586" cy="169092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70EBBC-2BDF-480D-B0BB-23C88B566540}">
      <dsp:nvSpPr>
        <dsp:cNvPr id="0" name=""/>
        <dsp:cNvSpPr/>
      </dsp:nvSpPr>
      <dsp:spPr>
        <a:xfrm>
          <a:off x="3608" y="45420"/>
          <a:ext cx="3518371" cy="4032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es-CL" sz="1400" kern="1200"/>
            <a:t>EFECTOS SOCIALES</a:t>
          </a:r>
        </a:p>
      </dsp:txBody>
      <dsp:txXfrm>
        <a:off x="3608" y="45420"/>
        <a:ext cx="3518371" cy="403200"/>
      </dsp:txXfrm>
    </dsp:sp>
    <dsp:sp modelId="{951074D1-A503-4B13-971F-C33BEFCA0846}">
      <dsp:nvSpPr>
        <dsp:cNvPr id="0" name=""/>
        <dsp:cNvSpPr/>
      </dsp:nvSpPr>
      <dsp:spPr>
        <a:xfrm>
          <a:off x="3608" y="448620"/>
          <a:ext cx="3518371" cy="173295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s-CL" sz="1400" kern="1200" dirty="0"/>
            <a:t>Apuntar a servicios/familias subrepresentadas:</a:t>
          </a:r>
        </a:p>
        <a:p>
          <a:pPr marL="228600" lvl="2" indent="-114300" algn="l" defTabSz="622300">
            <a:lnSpc>
              <a:spcPct val="90000"/>
            </a:lnSpc>
            <a:spcBef>
              <a:spcPct val="0"/>
            </a:spcBef>
            <a:spcAft>
              <a:spcPct val="15000"/>
            </a:spcAft>
            <a:buChar char="••"/>
          </a:pPr>
          <a:r>
            <a:rPr lang="es-CL" sz="1400" kern="1200" dirty="0"/>
            <a:t>Nexo universidades y sector privado.</a:t>
          </a:r>
        </a:p>
        <a:p>
          <a:pPr marL="228600" lvl="2" indent="-114300" algn="l" defTabSz="622300">
            <a:lnSpc>
              <a:spcPct val="90000"/>
            </a:lnSpc>
            <a:spcBef>
              <a:spcPct val="0"/>
            </a:spcBef>
            <a:spcAft>
              <a:spcPct val="15000"/>
            </a:spcAft>
            <a:buChar char="••"/>
          </a:pPr>
          <a:r>
            <a:rPr lang="es-CL" sz="1400" kern="1200" dirty="0"/>
            <a:t>Intersectorialidad y beneficios para H y M.</a:t>
          </a:r>
        </a:p>
        <a:p>
          <a:pPr marL="228600" lvl="2" indent="-114300" algn="l" defTabSz="622300">
            <a:lnSpc>
              <a:spcPct val="90000"/>
            </a:lnSpc>
            <a:spcBef>
              <a:spcPct val="0"/>
            </a:spcBef>
            <a:spcAft>
              <a:spcPct val="15000"/>
            </a:spcAft>
            <a:buChar char="••"/>
          </a:pPr>
          <a:r>
            <a:rPr lang="es-CL" sz="1400" kern="1200" dirty="0"/>
            <a:t>Red de gerentes públicos/as.</a:t>
          </a:r>
        </a:p>
        <a:p>
          <a:pPr marL="228600" lvl="2" indent="-114300" algn="l" defTabSz="622300">
            <a:lnSpc>
              <a:spcPct val="90000"/>
            </a:lnSpc>
            <a:spcBef>
              <a:spcPct val="0"/>
            </a:spcBef>
            <a:spcAft>
              <a:spcPct val="15000"/>
            </a:spcAft>
            <a:buChar char="••"/>
          </a:pPr>
          <a:r>
            <a:rPr lang="es-CL" sz="1400" kern="1200" dirty="0"/>
            <a:t>Difusión reformas y rol SC.</a:t>
          </a:r>
        </a:p>
      </dsp:txBody>
      <dsp:txXfrm>
        <a:off x="3608" y="448620"/>
        <a:ext cx="3518371" cy="1732952"/>
      </dsp:txXfrm>
    </dsp:sp>
    <dsp:sp modelId="{32338289-7A8D-41FB-9B7E-AD3929AF4EC9}">
      <dsp:nvSpPr>
        <dsp:cNvPr id="0" name=""/>
        <dsp:cNvSpPr/>
      </dsp:nvSpPr>
      <dsp:spPr>
        <a:xfrm>
          <a:off x="4014551" y="45420"/>
          <a:ext cx="3518371" cy="4032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es-CL" sz="1400" kern="1200" dirty="0"/>
            <a:t>EFECTOS ORGANIZACIONALES</a:t>
          </a:r>
        </a:p>
      </dsp:txBody>
      <dsp:txXfrm>
        <a:off x="4014551" y="45420"/>
        <a:ext cx="3518371" cy="403200"/>
      </dsp:txXfrm>
    </dsp:sp>
    <dsp:sp modelId="{431CF802-6081-4B4B-8879-DA80B43CCD2F}">
      <dsp:nvSpPr>
        <dsp:cNvPr id="0" name=""/>
        <dsp:cNvSpPr/>
      </dsp:nvSpPr>
      <dsp:spPr>
        <a:xfrm>
          <a:off x="4014551" y="448620"/>
          <a:ext cx="3518371" cy="173295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s-CL" sz="1400" kern="1200" dirty="0"/>
            <a:t>Intencionado en sectores subrepresentados.</a:t>
          </a:r>
        </a:p>
        <a:p>
          <a:pPr marL="228600" lvl="2" indent="-114300" algn="l" defTabSz="622300">
            <a:lnSpc>
              <a:spcPct val="90000"/>
            </a:lnSpc>
            <a:spcBef>
              <a:spcPct val="0"/>
            </a:spcBef>
            <a:spcAft>
              <a:spcPct val="15000"/>
            </a:spcAft>
            <a:buChar char="••"/>
          </a:pPr>
          <a:r>
            <a:rPr lang="es-CL" sz="1400" kern="1200" dirty="0"/>
            <a:t>Educación y formación.</a:t>
          </a:r>
        </a:p>
        <a:p>
          <a:pPr marL="228600" lvl="2" indent="-114300" algn="l" defTabSz="622300">
            <a:lnSpc>
              <a:spcPct val="90000"/>
            </a:lnSpc>
            <a:spcBef>
              <a:spcPct val="0"/>
            </a:spcBef>
            <a:spcAft>
              <a:spcPct val="15000"/>
            </a:spcAft>
            <a:buChar char="••"/>
          </a:pPr>
          <a:r>
            <a:rPr lang="es-CL" sz="1400" kern="1200" dirty="0"/>
            <a:t>Culturas </a:t>
          </a:r>
          <a:r>
            <a:rPr lang="es-CL" sz="1400" kern="1200" dirty="0" err="1"/>
            <a:t>sobreexigentes</a:t>
          </a:r>
          <a:r>
            <a:rPr lang="es-CL" sz="1400" kern="1200" dirty="0"/>
            <a:t>.</a:t>
          </a:r>
        </a:p>
        <a:p>
          <a:pPr marL="228600" lvl="2" indent="-114300" algn="l" defTabSz="622300">
            <a:lnSpc>
              <a:spcPct val="90000"/>
            </a:lnSpc>
            <a:spcBef>
              <a:spcPct val="0"/>
            </a:spcBef>
            <a:spcAft>
              <a:spcPct val="15000"/>
            </a:spcAft>
            <a:buChar char="••"/>
          </a:pPr>
          <a:r>
            <a:rPr lang="es-CL" sz="1400" kern="1200" dirty="0"/>
            <a:t>Incorporar a los hombres en las intervenciones.</a:t>
          </a:r>
        </a:p>
        <a:p>
          <a:pPr marL="228600" lvl="2" indent="-114300" algn="l" defTabSz="622300">
            <a:lnSpc>
              <a:spcPct val="90000"/>
            </a:lnSpc>
            <a:spcBef>
              <a:spcPct val="0"/>
            </a:spcBef>
            <a:spcAft>
              <a:spcPct val="15000"/>
            </a:spcAft>
            <a:buChar char="••"/>
          </a:pPr>
          <a:r>
            <a:rPr lang="es-CL" sz="1400" kern="1200" dirty="0"/>
            <a:t>Estudiar diferencias de liderazgos.</a:t>
          </a:r>
        </a:p>
      </dsp:txBody>
      <dsp:txXfrm>
        <a:off x="4014551" y="448620"/>
        <a:ext cx="3518371" cy="1732952"/>
      </dsp:txXfrm>
    </dsp:sp>
    <dsp:sp modelId="{77D30C4E-A80F-4777-B5D6-E97AA097D662}">
      <dsp:nvSpPr>
        <dsp:cNvPr id="0" name=""/>
        <dsp:cNvSpPr/>
      </dsp:nvSpPr>
      <dsp:spPr>
        <a:xfrm>
          <a:off x="8025495" y="45420"/>
          <a:ext cx="3518371" cy="4032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es-CL" sz="1400" kern="1200" dirty="0"/>
            <a:t>PROCESO</a:t>
          </a:r>
        </a:p>
      </dsp:txBody>
      <dsp:txXfrm>
        <a:off x="8025495" y="45420"/>
        <a:ext cx="3518371" cy="403200"/>
      </dsp:txXfrm>
    </dsp:sp>
    <dsp:sp modelId="{ABAE446D-B460-4FDF-AB15-1AB509DA58F0}">
      <dsp:nvSpPr>
        <dsp:cNvPr id="0" name=""/>
        <dsp:cNvSpPr/>
      </dsp:nvSpPr>
      <dsp:spPr>
        <a:xfrm>
          <a:off x="8025495" y="448620"/>
          <a:ext cx="3518371" cy="173295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s-CL" sz="1400" kern="1200" dirty="0"/>
            <a:t>Difusión y capacitación.</a:t>
          </a:r>
        </a:p>
        <a:p>
          <a:pPr marL="114300" lvl="1" indent="-114300" algn="l" defTabSz="622300">
            <a:lnSpc>
              <a:spcPct val="90000"/>
            </a:lnSpc>
            <a:spcBef>
              <a:spcPct val="0"/>
            </a:spcBef>
            <a:spcAft>
              <a:spcPct val="15000"/>
            </a:spcAft>
            <a:buChar char="••"/>
          </a:pPr>
          <a:r>
            <a:rPr lang="es-CL" sz="1400" kern="1200" dirty="0"/>
            <a:t>Revisión perfiles y sus barreras.</a:t>
          </a:r>
        </a:p>
        <a:p>
          <a:pPr marL="114300" lvl="1" indent="-114300" algn="l" defTabSz="622300">
            <a:lnSpc>
              <a:spcPct val="90000"/>
            </a:lnSpc>
            <a:spcBef>
              <a:spcPct val="0"/>
            </a:spcBef>
            <a:spcAft>
              <a:spcPct val="15000"/>
            </a:spcAft>
            <a:buChar char="••"/>
          </a:pPr>
          <a:r>
            <a:rPr lang="es-CL" sz="1400" kern="1200" dirty="0"/>
            <a:t>Reforzar valores del sistema.</a:t>
          </a:r>
        </a:p>
        <a:p>
          <a:pPr marL="114300" lvl="1" indent="-114300" algn="l" defTabSz="622300">
            <a:lnSpc>
              <a:spcPct val="90000"/>
            </a:lnSpc>
            <a:spcBef>
              <a:spcPct val="0"/>
            </a:spcBef>
            <a:spcAft>
              <a:spcPct val="15000"/>
            </a:spcAft>
            <a:buChar char="••"/>
          </a:pPr>
          <a:r>
            <a:rPr lang="es-CL" sz="1400" kern="1200" dirty="0"/>
            <a:t>Red: distinguir entre quienes tiene y no tienen experiencia en jefaturas.</a:t>
          </a:r>
        </a:p>
        <a:p>
          <a:pPr marL="114300" lvl="1" indent="-114300" algn="l" defTabSz="622300">
            <a:lnSpc>
              <a:spcPct val="90000"/>
            </a:lnSpc>
            <a:spcBef>
              <a:spcPct val="0"/>
            </a:spcBef>
            <a:spcAft>
              <a:spcPct val="15000"/>
            </a:spcAft>
            <a:buChar char="••"/>
          </a:pPr>
          <a:r>
            <a:rPr lang="es-CL" sz="1400" kern="1200" dirty="0"/>
            <a:t>Mentores hombres.</a:t>
          </a:r>
        </a:p>
        <a:p>
          <a:pPr marL="114300" lvl="1" indent="-114300" algn="l" defTabSz="622300">
            <a:lnSpc>
              <a:spcPct val="90000"/>
            </a:lnSpc>
            <a:spcBef>
              <a:spcPct val="0"/>
            </a:spcBef>
            <a:spcAft>
              <a:spcPct val="15000"/>
            </a:spcAft>
            <a:buChar char="••"/>
          </a:pPr>
          <a:r>
            <a:rPr lang="es-CL" sz="1400" kern="1200" dirty="0"/>
            <a:t>Cuota en la nómina o ampliar su tamaño.</a:t>
          </a:r>
        </a:p>
      </dsp:txBody>
      <dsp:txXfrm>
        <a:off x="8025495" y="448620"/>
        <a:ext cx="3518371" cy="1732952"/>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80013" y="0"/>
            <a:ext cx="3962400" cy="344488"/>
          </a:xfrm>
          <a:prstGeom prst="rect">
            <a:avLst/>
          </a:prstGeom>
        </p:spPr>
        <p:txBody>
          <a:bodyPr vert="horz" lIns="91440" tIns="45720" rIns="91440" bIns="45720" rtlCol="0"/>
          <a:lstStyle>
            <a:lvl1pPr algn="r">
              <a:defRPr sz="1200"/>
            </a:lvl1pPr>
          </a:lstStyle>
          <a:p>
            <a:fld id="{F0221683-D729-4055-B39A-C083D48B42BA}" type="datetimeFigureOut">
              <a:rPr lang="en-US" smtClean="0"/>
              <a:t>12/17/2022</a:t>
            </a:fld>
            <a:endParaRPr lang="en-US"/>
          </a:p>
        </p:txBody>
      </p:sp>
      <p:sp>
        <p:nvSpPr>
          <p:cNvPr id="4" name="Footer Placeholder 3"/>
          <p:cNvSpPr>
            <a:spLocks noGrp="1"/>
          </p:cNvSpPr>
          <p:nvPr>
            <p:ph type="ftr" sz="quarter" idx="2"/>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80013" y="6513513"/>
            <a:ext cx="3962400" cy="344487"/>
          </a:xfrm>
          <a:prstGeom prst="rect">
            <a:avLst/>
          </a:prstGeom>
        </p:spPr>
        <p:txBody>
          <a:bodyPr vert="horz" lIns="91440" tIns="45720" rIns="91440" bIns="45720" rtlCol="0" anchor="b"/>
          <a:lstStyle>
            <a:lvl1pPr algn="r">
              <a:defRPr sz="1200"/>
            </a:lvl1pPr>
          </a:lstStyle>
          <a:p>
            <a:fld id="{6C6BDB1F-367E-4899-8F3B-54EE27D9B06B}" type="slidenum">
              <a:rPr lang="en-US" smtClean="0"/>
              <a:t>‹Nº›</a:t>
            </a:fld>
            <a:endParaRPr lang="en-US"/>
          </a:p>
        </p:txBody>
      </p:sp>
    </p:spTree>
    <p:extLst>
      <p:ext uri="{BB962C8B-B14F-4D97-AF65-F5344CB8AC3E}">
        <p14:creationId xmlns:p14="http://schemas.microsoft.com/office/powerpoint/2010/main" val="2923077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2CFEED2C-9F6D-466A-B678-88648FAB6CB3}" type="datetimeFigureOut">
              <a:rPr lang="en-US" smtClean="0"/>
              <a:t>12/17/2022</a:t>
            </a:fld>
            <a:endParaRPr lang="en-US"/>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201BFD5F-9D37-47BE-BCC5-14C6611BA7F5}" type="slidenum">
              <a:rPr lang="en-US" smtClean="0"/>
              <a:t>‹Nº›</a:t>
            </a:fld>
            <a:endParaRPr lang="en-US"/>
          </a:p>
        </p:txBody>
      </p:sp>
    </p:spTree>
    <p:extLst>
      <p:ext uri="{BB962C8B-B14F-4D97-AF65-F5344CB8AC3E}">
        <p14:creationId xmlns:p14="http://schemas.microsoft.com/office/powerpoint/2010/main" val="31939569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CL" sz="1800" dirty="0">
                <a:effectLst/>
                <a:latin typeface="Calibri" panose="020F0502020204030204" pitchFamily="34" charset="0"/>
                <a:ea typeface="Calibri" panose="020F0502020204030204" pitchFamily="34" charset="0"/>
                <a:cs typeface="Times New Roman" panose="02020603050405020304" pitchFamily="18" charset="0"/>
              </a:rPr>
              <a:t>Aunque no es necesario en este grupo explicar la importancia de tener mujeres en la ADP, es importante recordar que</a:t>
            </a:r>
            <a:endParaRPr lang="es-CL" dirty="0"/>
          </a:p>
          <a:p>
            <a:endParaRPr lang="es-CL" dirty="0"/>
          </a:p>
          <a:p>
            <a:endParaRPr lang="es-CL" dirty="0"/>
          </a:p>
          <a:p>
            <a:r>
              <a:rPr lang="es-CL" dirty="0"/>
              <a:t>Objetivos de Desarrollo Sostenible</a:t>
            </a:r>
          </a:p>
          <a:p>
            <a:r>
              <a:rPr lang="en-US" dirty="0"/>
              <a:t>https://www.un.org/sustainabledevelopment/es/gender-equality/</a:t>
            </a:r>
          </a:p>
          <a:p>
            <a:endParaRPr lang="es-CL" dirty="0"/>
          </a:p>
          <a:p>
            <a:r>
              <a:rPr lang="es-CL" b="1" dirty="0"/>
              <a:t>METAS</a:t>
            </a:r>
          </a:p>
          <a:p>
            <a:endParaRPr lang="es-CL" dirty="0"/>
          </a:p>
          <a:p>
            <a:pPr algn="l"/>
            <a:r>
              <a:rPr lang="es-ES" b="1" i="0" dirty="0">
                <a:solidFill>
                  <a:srgbClr val="4D4D4D"/>
                </a:solidFill>
                <a:effectLst/>
                <a:latin typeface="Roboto" panose="02000000000000000000" pitchFamily="2" charset="0"/>
              </a:rPr>
              <a:t>5.1</a:t>
            </a:r>
            <a:r>
              <a:rPr lang="es-ES" b="0" i="0" dirty="0">
                <a:solidFill>
                  <a:srgbClr val="4D4D4D"/>
                </a:solidFill>
                <a:effectLst/>
                <a:latin typeface="Roboto" panose="02000000000000000000" pitchFamily="2" charset="0"/>
              </a:rPr>
              <a:t>  Poner fin a todas las formas de discriminación contra todas las mujeres y las niñas en todo el mundo</a:t>
            </a:r>
          </a:p>
          <a:p>
            <a:pPr algn="l"/>
            <a:r>
              <a:rPr lang="es-ES" b="1" i="0" dirty="0">
                <a:solidFill>
                  <a:srgbClr val="4D4D4D"/>
                </a:solidFill>
                <a:effectLst/>
                <a:latin typeface="Roboto" panose="02000000000000000000" pitchFamily="2" charset="0"/>
              </a:rPr>
              <a:t>5.2</a:t>
            </a:r>
            <a:r>
              <a:rPr lang="es-ES" b="0" i="0" dirty="0">
                <a:solidFill>
                  <a:srgbClr val="4D4D4D"/>
                </a:solidFill>
                <a:effectLst/>
                <a:latin typeface="Roboto" panose="02000000000000000000" pitchFamily="2" charset="0"/>
              </a:rPr>
              <a:t>  Eliminar todas las formas de violencia contra todas las mujeres y las niñas en los ámbitos público y privado, incluidas la trata y la explotación sexual y otros tipos de explotación</a:t>
            </a:r>
          </a:p>
          <a:p>
            <a:pPr algn="l"/>
            <a:r>
              <a:rPr lang="es-ES" b="1" i="0" dirty="0">
                <a:solidFill>
                  <a:srgbClr val="4D4D4D"/>
                </a:solidFill>
                <a:effectLst/>
                <a:latin typeface="Roboto" panose="02000000000000000000" pitchFamily="2" charset="0"/>
              </a:rPr>
              <a:t>5.3</a:t>
            </a:r>
            <a:r>
              <a:rPr lang="es-ES" b="0" i="0" dirty="0">
                <a:solidFill>
                  <a:srgbClr val="4D4D4D"/>
                </a:solidFill>
                <a:effectLst/>
                <a:latin typeface="Roboto" panose="02000000000000000000" pitchFamily="2" charset="0"/>
              </a:rPr>
              <a:t>  Eliminar todas las prácticas nocivas, como el matrimonio infantil, precoz y forzado y la mutilación genital femenina</a:t>
            </a:r>
          </a:p>
          <a:p>
            <a:pPr algn="l"/>
            <a:r>
              <a:rPr lang="es-ES" b="1" i="0" dirty="0">
                <a:solidFill>
                  <a:srgbClr val="4D4D4D"/>
                </a:solidFill>
                <a:effectLst/>
                <a:latin typeface="Roboto" panose="02000000000000000000" pitchFamily="2" charset="0"/>
              </a:rPr>
              <a:t>5.4</a:t>
            </a:r>
            <a:r>
              <a:rPr lang="es-ES" b="0" i="0" dirty="0">
                <a:solidFill>
                  <a:srgbClr val="4D4D4D"/>
                </a:solidFill>
                <a:effectLst/>
                <a:latin typeface="Roboto" panose="02000000000000000000" pitchFamily="2" charset="0"/>
              </a:rPr>
              <a:t>  Reconocer y valorar los cuidados y el trabajo doméstico no remunerados mediante servicios públicos, infraestructuras y políticas de protección social, y promoviendo la responsabilidad compartida en el hogar y la familia, según proceda en cada país</a:t>
            </a:r>
          </a:p>
          <a:p>
            <a:pPr algn="l"/>
            <a:r>
              <a:rPr lang="es-ES" b="1" i="0" dirty="0">
                <a:solidFill>
                  <a:srgbClr val="4D4D4D"/>
                </a:solidFill>
                <a:effectLst/>
                <a:latin typeface="Roboto" panose="02000000000000000000" pitchFamily="2" charset="0"/>
              </a:rPr>
              <a:t>5.5</a:t>
            </a:r>
            <a:r>
              <a:rPr lang="es-ES" b="0" i="0" dirty="0">
                <a:solidFill>
                  <a:srgbClr val="4D4D4D"/>
                </a:solidFill>
                <a:effectLst/>
                <a:latin typeface="Roboto" panose="02000000000000000000" pitchFamily="2" charset="0"/>
              </a:rPr>
              <a:t>  Asegurar la participación plena y efectiva de las mujeres y la igualdad de oportunidades de liderazgo a todos los niveles decisorios en la vida política, económica y pública</a:t>
            </a:r>
          </a:p>
          <a:p>
            <a:pPr algn="l"/>
            <a:r>
              <a:rPr lang="es-ES" b="1" i="0" dirty="0">
                <a:solidFill>
                  <a:srgbClr val="4D4D4D"/>
                </a:solidFill>
                <a:effectLst/>
                <a:latin typeface="Roboto" panose="02000000000000000000" pitchFamily="2" charset="0"/>
              </a:rPr>
              <a:t>5.6</a:t>
            </a:r>
            <a:r>
              <a:rPr lang="es-ES" b="0" i="0" dirty="0">
                <a:solidFill>
                  <a:srgbClr val="4D4D4D"/>
                </a:solidFill>
                <a:effectLst/>
                <a:latin typeface="Roboto" panose="02000000000000000000" pitchFamily="2" charset="0"/>
              </a:rPr>
              <a:t>  Asegurar el acceso universal a la salud sexual y reproductiva y los derechos reproductivos según lo acordado de conformidad con el Programa de Acción de la Conferencia Internacional sobre la Población y el Desarrollo, la Plataforma de Acción de Beijing y los documentos finales de sus conferencias de examen</a:t>
            </a:r>
          </a:p>
          <a:p>
            <a:pPr algn="l"/>
            <a:r>
              <a:rPr lang="es-ES" b="1" i="0" dirty="0">
                <a:solidFill>
                  <a:srgbClr val="4D4D4D"/>
                </a:solidFill>
                <a:effectLst/>
                <a:latin typeface="Roboto" panose="02000000000000000000" pitchFamily="2" charset="0"/>
              </a:rPr>
              <a:t>5.a</a:t>
            </a:r>
            <a:r>
              <a:rPr lang="es-ES" b="0" i="0" dirty="0">
                <a:solidFill>
                  <a:srgbClr val="4D4D4D"/>
                </a:solidFill>
                <a:effectLst/>
                <a:latin typeface="Roboto" panose="02000000000000000000" pitchFamily="2" charset="0"/>
              </a:rPr>
              <a:t>  Emprender reformas que otorguen a las mujeres igualdad de derechos a los recursos económicos, así como acceso a la propiedad y al control de la tierra y otros tipos de bienes, los servicios financieros, la herencia y los recursos naturales, de conformidad con las leyes nacionales</a:t>
            </a:r>
          </a:p>
          <a:p>
            <a:pPr algn="l"/>
            <a:r>
              <a:rPr lang="es-ES" b="1" i="0" dirty="0">
                <a:solidFill>
                  <a:srgbClr val="4D4D4D"/>
                </a:solidFill>
                <a:effectLst/>
                <a:latin typeface="Roboto" panose="02000000000000000000" pitchFamily="2" charset="0"/>
              </a:rPr>
              <a:t>5.b</a:t>
            </a:r>
            <a:r>
              <a:rPr lang="es-ES" b="0" i="0" dirty="0">
                <a:solidFill>
                  <a:srgbClr val="4D4D4D"/>
                </a:solidFill>
                <a:effectLst/>
                <a:latin typeface="Roboto" panose="02000000000000000000" pitchFamily="2" charset="0"/>
              </a:rPr>
              <a:t>  Mejorar el uso de la tecnología instrumental, en particular la tecnología de la información y las comunicaciones, para promover el empoderamiento de las mujeres</a:t>
            </a:r>
          </a:p>
          <a:p>
            <a:pPr algn="l"/>
            <a:r>
              <a:rPr lang="es-ES" b="1" i="0" dirty="0">
                <a:solidFill>
                  <a:srgbClr val="4D4D4D"/>
                </a:solidFill>
                <a:effectLst/>
                <a:latin typeface="Roboto" panose="02000000000000000000" pitchFamily="2" charset="0"/>
              </a:rPr>
              <a:t>5.c</a:t>
            </a:r>
            <a:r>
              <a:rPr lang="es-ES" b="0" i="0" dirty="0">
                <a:solidFill>
                  <a:srgbClr val="4D4D4D"/>
                </a:solidFill>
                <a:effectLst/>
                <a:latin typeface="Roboto" panose="02000000000000000000" pitchFamily="2" charset="0"/>
              </a:rPr>
              <a:t>  Aprobar y fortalecer políticas acertadas y leyes aplicables para promover la igualdad de género y el empoderamiento de todas las mujeres y las niñas a todos los niveles</a:t>
            </a:r>
          </a:p>
          <a:p>
            <a:endParaRPr lang="en-US" dirty="0"/>
          </a:p>
        </p:txBody>
      </p:sp>
      <p:sp>
        <p:nvSpPr>
          <p:cNvPr id="4" name="Slide Number Placeholder 3"/>
          <p:cNvSpPr>
            <a:spLocks noGrp="1"/>
          </p:cNvSpPr>
          <p:nvPr>
            <p:ph type="sldNum" sz="quarter" idx="5"/>
          </p:nvPr>
        </p:nvSpPr>
        <p:spPr/>
        <p:txBody>
          <a:bodyPr/>
          <a:lstStyle/>
          <a:p>
            <a:fld id="{201BFD5F-9D37-47BE-BCC5-14C6611BA7F5}" type="slidenum">
              <a:rPr lang="en-US" smtClean="0"/>
              <a:t>3</a:t>
            </a:fld>
            <a:endParaRPr lang="en-US"/>
          </a:p>
        </p:txBody>
      </p:sp>
    </p:spTree>
    <p:extLst>
      <p:ext uri="{BB962C8B-B14F-4D97-AF65-F5344CB8AC3E}">
        <p14:creationId xmlns:p14="http://schemas.microsoft.com/office/powerpoint/2010/main" val="937245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800" b="0" i="0" u="none" strike="noStrike" baseline="0" dirty="0">
                <a:solidFill>
                  <a:srgbClr val="1D1D1D"/>
                </a:solidFill>
                <a:latin typeface="Calibri" panose="020F0502020204030204" pitchFamily="34" charset="0"/>
              </a:rPr>
              <a:t>También, incorporar a mentores hombres, considerando que representan el 75% del universo de directivos públicos en la actualidad y podrían entregar testimonios y acompañamiento valiosos a las futuras directivas, así como también, reducir sesgos que ellos mismos puedan tener respecto a las trayectorias (y dificultades) de las mujeres </a:t>
            </a:r>
            <a:endParaRPr lang="en-US" dirty="0"/>
          </a:p>
        </p:txBody>
      </p:sp>
      <p:sp>
        <p:nvSpPr>
          <p:cNvPr id="4" name="Slide Number Placeholder 3"/>
          <p:cNvSpPr>
            <a:spLocks noGrp="1"/>
          </p:cNvSpPr>
          <p:nvPr>
            <p:ph type="sldNum" sz="quarter" idx="5"/>
          </p:nvPr>
        </p:nvSpPr>
        <p:spPr/>
        <p:txBody>
          <a:bodyPr/>
          <a:lstStyle/>
          <a:p>
            <a:fld id="{201BFD5F-9D37-47BE-BCC5-14C6611BA7F5}" type="slidenum">
              <a:rPr lang="en-US" smtClean="0"/>
              <a:t>16</a:t>
            </a:fld>
            <a:endParaRPr lang="en-US"/>
          </a:p>
        </p:txBody>
      </p:sp>
    </p:spTree>
    <p:extLst>
      <p:ext uri="{BB962C8B-B14F-4D97-AF65-F5344CB8AC3E}">
        <p14:creationId xmlns:p14="http://schemas.microsoft.com/office/powerpoint/2010/main" val="19672690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1BFD5F-9D37-47BE-BCC5-14C6611BA7F5}" type="slidenum">
              <a:rPr lang="en-US" smtClean="0"/>
              <a:t>17</a:t>
            </a:fld>
            <a:endParaRPr lang="en-US"/>
          </a:p>
        </p:txBody>
      </p:sp>
    </p:spTree>
    <p:extLst>
      <p:ext uri="{BB962C8B-B14F-4D97-AF65-F5344CB8AC3E}">
        <p14:creationId xmlns:p14="http://schemas.microsoft.com/office/powerpoint/2010/main" val="14440746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1BFD5F-9D37-47BE-BCC5-14C6611BA7F5}" type="slidenum">
              <a:rPr lang="en-US" smtClean="0"/>
              <a:t>20</a:t>
            </a:fld>
            <a:endParaRPr lang="en-US"/>
          </a:p>
        </p:txBody>
      </p:sp>
    </p:spTree>
    <p:extLst>
      <p:ext uri="{BB962C8B-B14F-4D97-AF65-F5344CB8AC3E}">
        <p14:creationId xmlns:p14="http://schemas.microsoft.com/office/powerpoint/2010/main" val="25518850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74708" indent="-174708">
              <a:buFont typeface="Wingdings" panose="05000000000000000000" pitchFamily="2" charset="2"/>
              <a:buChar char="à"/>
            </a:pPr>
            <a:r>
              <a:rPr lang="es-CL" dirty="0">
                <a:sym typeface="Wingdings" panose="05000000000000000000" pitchFamily="2" charset="2"/>
              </a:rPr>
              <a:t>Expectativas en comparación con el estudio 2017?</a:t>
            </a:r>
          </a:p>
          <a:p>
            <a:pPr marL="174708" indent="-174708">
              <a:buFont typeface="Wingdings" panose="05000000000000000000" pitchFamily="2" charset="2"/>
              <a:buChar char="à"/>
            </a:pPr>
            <a:r>
              <a:rPr lang="es-CL" dirty="0">
                <a:sym typeface="Wingdings" panose="05000000000000000000" pitchFamily="2" charset="2"/>
              </a:rPr>
              <a:t>Cambios a la luz del estudio 2015??</a:t>
            </a:r>
          </a:p>
          <a:p>
            <a:pPr marL="174708" indent="-174708">
              <a:buFont typeface="Wingdings" panose="05000000000000000000" pitchFamily="2" charset="2"/>
              <a:buChar char="à"/>
            </a:pPr>
            <a:r>
              <a:rPr lang="es-CL" dirty="0">
                <a:sym typeface="Wingdings" panose="05000000000000000000" pitchFamily="2" charset="2"/>
              </a:rPr>
              <a:t>Alcance temporal</a:t>
            </a:r>
            <a:endParaRPr lang="es-CL" dirty="0"/>
          </a:p>
        </p:txBody>
      </p:sp>
      <p:sp>
        <p:nvSpPr>
          <p:cNvPr id="4" name="Marcador de número de diapositiva 3"/>
          <p:cNvSpPr>
            <a:spLocks noGrp="1"/>
          </p:cNvSpPr>
          <p:nvPr>
            <p:ph type="sldNum" sz="quarter" idx="5"/>
          </p:nvPr>
        </p:nvSpPr>
        <p:spPr/>
        <p:txBody>
          <a:bodyPr/>
          <a:lstStyle/>
          <a:p>
            <a:fld id="{201BFD5F-9D37-47BE-BCC5-14C6611BA7F5}" type="slidenum">
              <a:rPr lang="en-US" smtClean="0"/>
              <a:t>21</a:t>
            </a:fld>
            <a:endParaRPr lang="en-US"/>
          </a:p>
        </p:txBody>
      </p:sp>
    </p:spTree>
    <p:extLst>
      <p:ext uri="{BB962C8B-B14F-4D97-AF65-F5344CB8AC3E}">
        <p14:creationId xmlns:p14="http://schemas.microsoft.com/office/powerpoint/2010/main" val="17307768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74708" indent="-174708">
              <a:buFont typeface="Wingdings" panose="05000000000000000000" pitchFamily="2" charset="2"/>
              <a:buChar char="à"/>
            </a:pPr>
            <a:r>
              <a:rPr lang="es-CL" dirty="0">
                <a:sym typeface="Wingdings" panose="05000000000000000000" pitchFamily="2" charset="2"/>
              </a:rPr>
              <a:t>Expectativas en comparación con el estudio 2017?</a:t>
            </a:r>
          </a:p>
          <a:p>
            <a:pPr marL="174708" indent="-174708">
              <a:buFont typeface="Wingdings" panose="05000000000000000000" pitchFamily="2" charset="2"/>
              <a:buChar char="à"/>
            </a:pPr>
            <a:r>
              <a:rPr lang="es-CL" dirty="0">
                <a:sym typeface="Wingdings" panose="05000000000000000000" pitchFamily="2" charset="2"/>
              </a:rPr>
              <a:t>Cambios a la luz del estudio 2015??</a:t>
            </a:r>
          </a:p>
          <a:p>
            <a:pPr marL="174708" indent="-174708">
              <a:buFont typeface="Wingdings" panose="05000000000000000000" pitchFamily="2" charset="2"/>
              <a:buChar char="à"/>
            </a:pPr>
            <a:r>
              <a:rPr lang="es-CL" dirty="0">
                <a:sym typeface="Wingdings" panose="05000000000000000000" pitchFamily="2" charset="2"/>
              </a:rPr>
              <a:t>Alcance temporal</a:t>
            </a:r>
            <a:endParaRPr lang="es-CL" dirty="0"/>
          </a:p>
        </p:txBody>
      </p:sp>
      <p:sp>
        <p:nvSpPr>
          <p:cNvPr id="4" name="Marcador de número de diapositiva 3"/>
          <p:cNvSpPr>
            <a:spLocks noGrp="1"/>
          </p:cNvSpPr>
          <p:nvPr>
            <p:ph type="sldNum" sz="quarter" idx="5"/>
          </p:nvPr>
        </p:nvSpPr>
        <p:spPr/>
        <p:txBody>
          <a:bodyPr/>
          <a:lstStyle/>
          <a:p>
            <a:fld id="{201BFD5F-9D37-47BE-BCC5-14C6611BA7F5}" type="slidenum">
              <a:rPr lang="en-US" smtClean="0"/>
              <a:t>22</a:t>
            </a:fld>
            <a:endParaRPr lang="en-US"/>
          </a:p>
        </p:txBody>
      </p:sp>
    </p:spTree>
    <p:extLst>
      <p:ext uri="{BB962C8B-B14F-4D97-AF65-F5344CB8AC3E}">
        <p14:creationId xmlns:p14="http://schemas.microsoft.com/office/powerpoint/2010/main" val="7178243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CL" dirty="0"/>
              <a:t>Análisis econométricos</a:t>
            </a:r>
          </a:p>
          <a:p>
            <a:pPr marL="171450" indent="-171450">
              <a:buFontTx/>
              <a:buChar char="-"/>
            </a:pPr>
            <a:r>
              <a:rPr lang="es-CL" dirty="0"/>
              <a:t>La presencia de una mujer en el cargo que está siendo concursado, se asocia a un 2-4% mayor progresión de mujeres a las etapas de postulación, análisis curricular, y entrevista de empresa. “</a:t>
            </a:r>
            <a:r>
              <a:rPr lang="es-ES" sz="1800" b="0" i="0" u="none" strike="noStrike" baseline="0" dirty="0">
                <a:solidFill>
                  <a:srgbClr val="1D1D1D"/>
                </a:solidFill>
                <a:latin typeface="Calibri" panose="020F0502020204030204" pitchFamily="34" charset="0"/>
              </a:rPr>
              <a:t>Que exista una mujer ejerciendo el cargo podría operar, en algunos casos, como un antecedente a favor de percepciones del liderazgo femenino por parte de quienes llevan a cabo el proceso</a:t>
            </a:r>
            <a:r>
              <a:rPr lang="es-CL" dirty="0"/>
              <a:t>”</a:t>
            </a:r>
          </a:p>
          <a:p>
            <a:pPr marL="171450" indent="-171450">
              <a:buFontTx/>
              <a:buChar char="-"/>
            </a:pPr>
            <a:r>
              <a:rPr lang="es-CL" dirty="0"/>
              <a:t>En los casos que ya existen mujeres directivas en un servicio, se observa una presencia menor de mujeres en nómina (3%). Posibles explicaciones</a:t>
            </a:r>
          </a:p>
          <a:p>
            <a:pPr marL="628650" lvl="1" indent="-171450">
              <a:buFontTx/>
              <a:buChar char="-"/>
            </a:pPr>
            <a:r>
              <a:rPr lang="es-ES" dirty="0"/>
              <a:t>Esto podría vincularse con una noción (no necesariamente explícita) de la necesidad, por parte de los servicios en general, de paridad en los cargos directivos, la cual sería presionada por parte de las autoridades cuando deben seleccionar a nuevas postulantes: si ya existen mujeres directivas, esa necesidad disminuiría, respecto a cuando no las hay. </a:t>
            </a:r>
          </a:p>
          <a:p>
            <a:pPr marL="628650" lvl="1" indent="-171450">
              <a:buFontTx/>
              <a:buChar char="-"/>
            </a:pPr>
            <a:r>
              <a:rPr lang="es-ES" dirty="0"/>
              <a:t>Otra alternativa podría ser que hay menos probabilidad de nuevas mujeres directivas, porque las que estaban dispuestas a postular ya habrían participado y/o sido seleccionadas en otros procesos del mismo servicio.</a:t>
            </a:r>
            <a:endParaRPr lang="es-CL" dirty="0"/>
          </a:p>
        </p:txBody>
      </p:sp>
      <p:sp>
        <p:nvSpPr>
          <p:cNvPr id="4" name="Slide Number Placeholder 3"/>
          <p:cNvSpPr>
            <a:spLocks noGrp="1"/>
          </p:cNvSpPr>
          <p:nvPr>
            <p:ph type="sldNum" sz="quarter" idx="5"/>
          </p:nvPr>
        </p:nvSpPr>
        <p:spPr/>
        <p:txBody>
          <a:bodyPr/>
          <a:lstStyle/>
          <a:p>
            <a:fld id="{201BFD5F-9D37-47BE-BCC5-14C6611BA7F5}" type="slidenum">
              <a:rPr lang="en-US" smtClean="0"/>
              <a:t>23</a:t>
            </a:fld>
            <a:endParaRPr lang="en-US"/>
          </a:p>
        </p:txBody>
      </p:sp>
    </p:spTree>
    <p:extLst>
      <p:ext uri="{BB962C8B-B14F-4D97-AF65-F5344CB8AC3E}">
        <p14:creationId xmlns:p14="http://schemas.microsoft.com/office/powerpoint/2010/main" val="32431287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1BFD5F-9D37-47BE-BCC5-14C6611BA7F5}" type="slidenum">
              <a:rPr lang="en-US" smtClean="0"/>
              <a:t>25</a:t>
            </a:fld>
            <a:endParaRPr lang="en-US"/>
          </a:p>
        </p:txBody>
      </p:sp>
    </p:spTree>
    <p:extLst>
      <p:ext uri="{BB962C8B-B14F-4D97-AF65-F5344CB8AC3E}">
        <p14:creationId xmlns:p14="http://schemas.microsoft.com/office/powerpoint/2010/main" val="40331724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74708" indent="-174708">
              <a:buFont typeface="Wingdings" panose="05000000000000000000" pitchFamily="2" charset="2"/>
              <a:buChar char="à"/>
            </a:pPr>
            <a:r>
              <a:rPr lang="es-CL" dirty="0">
                <a:sym typeface="Wingdings" panose="05000000000000000000" pitchFamily="2" charset="2"/>
              </a:rPr>
              <a:t>Expectativas en comparación con el estudio 2017?</a:t>
            </a:r>
          </a:p>
          <a:p>
            <a:pPr marL="174708" indent="-174708">
              <a:buFont typeface="Wingdings" panose="05000000000000000000" pitchFamily="2" charset="2"/>
              <a:buChar char="à"/>
            </a:pPr>
            <a:r>
              <a:rPr lang="es-CL" dirty="0">
                <a:sym typeface="Wingdings" panose="05000000000000000000" pitchFamily="2" charset="2"/>
              </a:rPr>
              <a:t>Cambios a la luz del estudio 2015??</a:t>
            </a:r>
          </a:p>
          <a:p>
            <a:pPr marL="174708" indent="-174708">
              <a:buFont typeface="Wingdings" panose="05000000000000000000" pitchFamily="2" charset="2"/>
              <a:buChar char="à"/>
            </a:pPr>
            <a:r>
              <a:rPr lang="es-CL" dirty="0">
                <a:sym typeface="Wingdings" panose="05000000000000000000" pitchFamily="2" charset="2"/>
              </a:rPr>
              <a:t>Alcance temporal</a:t>
            </a:r>
            <a:endParaRPr lang="es-CL" dirty="0"/>
          </a:p>
        </p:txBody>
      </p:sp>
      <p:sp>
        <p:nvSpPr>
          <p:cNvPr id="4" name="Marcador de número de diapositiva 3"/>
          <p:cNvSpPr>
            <a:spLocks noGrp="1"/>
          </p:cNvSpPr>
          <p:nvPr>
            <p:ph type="sldNum" sz="quarter" idx="5"/>
          </p:nvPr>
        </p:nvSpPr>
        <p:spPr/>
        <p:txBody>
          <a:bodyPr/>
          <a:lstStyle/>
          <a:p>
            <a:fld id="{201BFD5F-9D37-47BE-BCC5-14C6611BA7F5}" type="slidenum">
              <a:rPr lang="en-US" smtClean="0"/>
              <a:t>27</a:t>
            </a:fld>
            <a:endParaRPr lang="en-US"/>
          </a:p>
        </p:txBody>
      </p:sp>
    </p:spTree>
    <p:extLst>
      <p:ext uri="{BB962C8B-B14F-4D97-AF65-F5344CB8AC3E}">
        <p14:creationId xmlns:p14="http://schemas.microsoft.com/office/powerpoint/2010/main" val="38101259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74708" indent="-174708">
              <a:buFont typeface="Wingdings" panose="05000000000000000000" pitchFamily="2" charset="2"/>
              <a:buChar char="à"/>
            </a:pPr>
            <a:r>
              <a:rPr lang="es-CL" dirty="0">
                <a:sym typeface="Wingdings" panose="05000000000000000000" pitchFamily="2" charset="2"/>
              </a:rPr>
              <a:t>Expectativas en comparación con el estudio 2017?</a:t>
            </a:r>
          </a:p>
          <a:p>
            <a:pPr marL="174708" indent="-174708">
              <a:buFont typeface="Wingdings" panose="05000000000000000000" pitchFamily="2" charset="2"/>
              <a:buChar char="à"/>
            </a:pPr>
            <a:r>
              <a:rPr lang="es-CL" dirty="0">
                <a:sym typeface="Wingdings" panose="05000000000000000000" pitchFamily="2" charset="2"/>
              </a:rPr>
              <a:t>Cambios a la luz del estudio 2015??</a:t>
            </a:r>
          </a:p>
          <a:p>
            <a:pPr marL="174708" indent="-174708">
              <a:buFont typeface="Wingdings" panose="05000000000000000000" pitchFamily="2" charset="2"/>
              <a:buChar char="à"/>
            </a:pPr>
            <a:r>
              <a:rPr lang="es-CL" dirty="0">
                <a:sym typeface="Wingdings" panose="05000000000000000000" pitchFamily="2" charset="2"/>
              </a:rPr>
              <a:t>Alcance temporal</a:t>
            </a:r>
            <a:endParaRPr lang="es-CL" dirty="0"/>
          </a:p>
        </p:txBody>
      </p:sp>
      <p:sp>
        <p:nvSpPr>
          <p:cNvPr id="4" name="Marcador de número de diapositiva 3"/>
          <p:cNvSpPr>
            <a:spLocks noGrp="1"/>
          </p:cNvSpPr>
          <p:nvPr>
            <p:ph type="sldNum" sz="quarter" idx="5"/>
          </p:nvPr>
        </p:nvSpPr>
        <p:spPr/>
        <p:txBody>
          <a:bodyPr/>
          <a:lstStyle/>
          <a:p>
            <a:fld id="{201BFD5F-9D37-47BE-BCC5-14C6611BA7F5}" type="slidenum">
              <a:rPr lang="en-US" smtClean="0"/>
              <a:t>28</a:t>
            </a:fld>
            <a:endParaRPr lang="en-US"/>
          </a:p>
        </p:txBody>
      </p:sp>
    </p:spTree>
    <p:extLst>
      <p:ext uri="{BB962C8B-B14F-4D97-AF65-F5344CB8AC3E}">
        <p14:creationId xmlns:p14="http://schemas.microsoft.com/office/powerpoint/2010/main" val="34204195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CL" dirty="0"/>
              <a:t>Más mujeres postulan una sola vez al SADP. Quizás es algo que se puede explorar. ¿Será que al no conseguir resultados positivo, o incluso ver este comportamiento general del sistema en términos de menos nombramientos de mujeres, se ven desincentivadas a postular otra vez? </a:t>
            </a:r>
            <a:endParaRPr lang="en-US" dirty="0"/>
          </a:p>
        </p:txBody>
      </p:sp>
      <p:sp>
        <p:nvSpPr>
          <p:cNvPr id="4" name="Slide Number Placeholder 3"/>
          <p:cNvSpPr>
            <a:spLocks noGrp="1"/>
          </p:cNvSpPr>
          <p:nvPr>
            <p:ph type="sldNum" sz="quarter" idx="5"/>
          </p:nvPr>
        </p:nvSpPr>
        <p:spPr/>
        <p:txBody>
          <a:bodyPr/>
          <a:lstStyle/>
          <a:p>
            <a:fld id="{201BFD5F-9D37-47BE-BCC5-14C6611BA7F5}" type="slidenum">
              <a:rPr lang="en-US" smtClean="0"/>
              <a:t>31</a:t>
            </a:fld>
            <a:endParaRPr lang="en-US"/>
          </a:p>
        </p:txBody>
      </p:sp>
    </p:spTree>
    <p:extLst>
      <p:ext uri="{BB962C8B-B14F-4D97-AF65-F5344CB8AC3E}">
        <p14:creationId xmlns:p14="http://schemas.microsoft.com/office/powerpoint/2010/main" val="10959109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Calibri" panose="020F0502020204030204" pitchFamily="34" charset="0"/>
              <a:buChar char="-"/>
            </a:pPr>
            <a:r>
              <a:rPr lang="es-CL" sz="1800" dirty="0">
                <a:effectLst/>
                <a:latin typeface="Calibri" panose="020F0502020204030204" pitchFamily="34" charset="0"/>
                <a:ea typeface="Calibri" panose="020F0502020204030204" pitchFamily="34" charset="0"/>
                <a:cs typeface="Times New Roman" panose="02020603050405020304" pitchFamily="18" charset="0"/>
              </a:rPr>
              <a:t>Se nos encargó estudiar la evolución en los último 10 años de la presencia de las mujeres SADP</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Calibri" panose="020F0502020204030204" pitchFamily="34" charset="0"/>
              <a:buChar char="-"/>
            </a:pPr>
            <a:r>
              <a:rPr lang="es-CL" sz="1800" dirty="0">
                <a:effectLst/>
                <a:latin typeface="Calibri" panose="020F0502020204030204" pitchFamily="34" charset="0"/>
                <a:ea typeface="Calibri" panose="020F0502020204030204" pitchFamily="34" charset="0"/>
                <a:cs typeface="Times New Roman" panose="02020603050405020304" pitchFamily="18" charset="0"/>
              </a:rPr>
              <a:t>Me tomo solo 30 segundos para mencionar los objetivos del estudio y metodología (que contextualizan los resultados que obtuvimos)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201BFD5F-9D37-47BE-BCC5-14C6611BA7F5}" type="slidenum">
              <a:rPr lang="en-US" smtClean="0"/>
              <a:t>4</a:t>
            </a:fld>
            <a:endParaRPr lang="en-US"/>
          </a:p>
        </p:txBody>
      </p:sp>
    </p:spTree>
    <p:extLst>
      <p:ext uri="{BB962C8B-B14F-4D97-AF65-F5344CB8AC3E}">
        <p14:creationId xmlns:p14="http://schemas.microsoft.com/office/powerpoint/2010/main" val="27000880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1BFD5F-9D37-47BE-BCC5-14C6611BA7F5}" type="slidenum">
              <a:rPr lang="en-US" smtClean="0"/>
              <a:t>34</a:t>
            </a:fld>
            <a:endParaRPr lang="en-US"/>
          </a:p>
        </p:txBody>
      </p:sp>
    </p:spTree>
    <p:extLst>
      <p:ext uri="{BB962C8B-B14F-4D97-AF65-F5344CB8AC3E}">
        <p14:creationId xmlns:p14="http://schemas.microsoft.com/office/powerpoint/2010/main" val="7974229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74708" indent="-174708">
              <a:buFont typeface="Wingdings" panose="05000000000000000000" pitchFamily="2" charset="2"/>
              <a:buChar char="à"/>
            </a:pPr>
            <a:r>
              <a:rPr lang="es-CL" dirty="0">
                <a:sym typeface="Wingdings" panose="05000000000000000000" pitchFamily="2" charset="2"/>
              </a:rPr>
              <a:t>Expectativas en comparación con el estudio 2017?</a:t>
            </a:r>
          </a:p>
          <a:p>
            <a:pPr marL="174708" indent="-174708">
              <a:buFont typeface="Wingdings" panose="05000000000000000000" pitchFamily="2" charset="2"/>
              <a:buChar char="à"/>
            </a:pPr>
            <a:r>
              <a:rPr lang="es-CL" dirty="0">
                <a:sym typeface="Wingdings" panose="05000000000000000000" pitchFamily="2" charset="2"/>
              </a:rPr>
              <a:t>Cambios a la luz del estudio 2015??</a:t>
            </a:r>
          </a:p>
          <a:p>
            <a:pPr marL="174708" indent="-174708">
              <a:buFont typeface="Wingdings" panose="05000000000000000000" pitchFamily="2" charset="2"/>
              <a:buChar char="à"/>
            </a:pPr>
            <a:r>
              <a:rPr lang="es-CL" dirty="0">
                <a:sym typeface="Wingdings" panose="05000000000000000000" pitchFamily="2" charset="2"/>
              </a:rPr>
              <a:t>Alcance temporal</a:t>
            </a:r>
            <a:endParaRPr lang="es-CL" dirty="0"/>
          </a:p>
        </p:txBody>
      </p:sp>
      <p:sp>
        <p:nvSpPr>
          <p:cNvPr id="4" name="Marcador de número de diapositiva 3"/>
          <p:cNvSpPr>
            <a:spLocks noGrp="1"/>
          </p:cNvSpPr>
          <p:nvPr>
            <p:ph type="sldNum" sz="quarter" idx="5"/>
          </p:nvPr>
        </p:nvSpPr>
        <p:spPr/>
        <p:txBody>
          <a:bodyPr/>
          <a:lstStyle/>
          <a:p>
            <a:fld id="{201BFD5F-9D37-47BE-BCC5-14C6611BA7F5}" type="slidenum">
              <a:rPr lang="en-US" smtClean="0"/>
              <a:t>35</a:t>
            </a:fld>
            <a:endParaRPr lang="en-US"/>
          </a:p>
        </p:txBody>
      </p:sp>
    </p:spTree>
    <p:extLst>
      <p:ext uri="{BB962C8B-B14F-4D97-AF65-F5344CB8AC3E}">
        <p14:creationId xmlns:p14="http://schemas.microsoft.com/office/powerpoint/2010/main" val="33007053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CL" b="1" dirty="0"/>
              <a:t>Gráfico izquierda</a:t>
            </a:r>
          </a:p>
          <a:p>
            <a:r>
              <a:rPr lang="es-ES" sz="1800" b="0" i="0" u="none" strike="noStrike" baseline="0" dirty="0">
                <a:solidFill>
                  <a:srgbClr val="1D1D1D"/>
                </a:solidFill>
                <a:latin typeface="Calibri" panose="020F0502020204030204" pitchFamily="34" charset="0"/>
              </a:rPr>
              <a:t>la proporción de postulaciones de mujeres se mantiene en torno a un promedio del 25%, con un mayor porcentaje para el segundo nivel jerárquico (salvo para los años 2011, 2015, 2019 y 2021). Durante toda la década, y con excepción de 2021, los porcentajes de postulaciones provenientes de mujeres se mantuvieron entre 20 y 30%. </a:t>
            </a:r>
            <a:endParaRPr lang="es-CL" sz="1800" b="0" i="0" u="none" strike="noStrike" baseline="0" dirty="0">
              <a:solidFill>
                <a:srgbClr val="1D1D1D"/>
              </a:solidFill>
              <a:latin typeface="Calibri" panose="020F0502020204030204" pitchFamily="34" charset="0"/>
            </a:endParaRPr>
          </a:p>
          <a:p>
            <a:endParaRPr lang="es-CL" sz="1800" b="0" i="0" u="none" strike="noStrike" baseline="0" dirty="0">
              <a:solidFill>
                <a:srgbClr val="1D1D1D"/>
              </a:solidFill>
              <a:latin typeface="Calibri" panose="020F0502020204030204" pitchFamily="34" charset="0"/>
            </a:endParaRPr>
          </a:p>
          <a:p>
            <a:r>
              <a:rPr lang="es-CL" sz="1800" b="1" i="0" u="none" strike="noStrike" baseline="0" dirty="0">
                <a:solidFill>
                  <a:srgbClr val="1D1D1D"/>
                </a:solidFill>
                <a:latin typeface="Calibri" panose="020F0502020204030204" pitchFamily="34" charset="0"/>
              </a:rPr>
              <a:t>Gráfico derecha</a:t>
            </a:r>
          </a:p>
          <a:p>
            <a:r>
              <a:rPr lang="en-US" dirty="0"/>
              <a:t>Lo </a:t>
            </a:r>
            <a:r>
              <a:rPr lang="en-US" dirty="0" err="1"/>
              <a:t>mismo</a:t>
            </a:r>
            <a:r>
              <a:rPr lang="en-US" dirty="0"/>
              <a:t> </a:t>
            </a:r>
            <a:r>
              <a:rPr lang="en-US" dirty="0" err="1"/>
              <a:t>pero</a:t>
            </a:r>
            <a:r>
              <a:rPr lang="en-US" dirty="0"/>
              <a:t> </a:t>
            </a:r>
            <a:r>
              <a:rPr lang="en-US" dirty="0" err="1"/>
              <a:t>por</a:t>
            </a:r>
            <a:r>
              <a:rPr lang="en-US" dirty="0"/>
              <a:t> </a:t>
            </a:r>
            <a:r>
              <a:rPr lang="en-US" dirty="0" err="1"/>
              <a:t>nivel</a:t>
            </a:r>
            <a:r>
              <a:rPr lang="en-US" dirty="0"/>
              <a:t> </a:t>
            </a:r>
            <a:r>
              <a:rPr lang="en-US" dirty="0" err="1"/>
              <a:t>jerárquico</a:t>
            </a:r>
            <a:endParaRPr lang="en-US" dirty="0"/>
          </a:p>
        </p:txBody>
      </p:sp>
      <p:sp>
        <p:nvSpPr>
          <p:cNvPr id="4" name="Slide Number Placeholder 3"/>
          <p:cNvSpPr>
            <a:spLocks noGrp="1"/>
          </p:cNvSpPr>
          <p:nvPr>
            <p:ph type="sldNum" sz="quarter" idx="5"/>
          </p:nvPr>
        </p:nvSpPr>
        <p:spPr/>
        <p:txBody>
          <a:bodyPr/>
          <a:lstStyle/>
          <a:p>
            <a:fld id="{201BFD5F-9D37-47BE-BCC5-14C6611BA7F5}" type="slidenum">
              <a:rPr lang="en-US" smtClean="0"/>
              <a:t>5</a:t>
            </a:fld>
            <a:endParaRPr lang="en-US"/>
          </a:p>
        </p:txBody>
      </p:sp>
    </p:spTree>
    <p:extLst>
      <p:ext uri="{BB962C8B-B14F-4D97-AF65-F5344CB8AC3E}">
        <p14:creationId xmlns:p14="http://schemas.microsoft.com/office/powerpoint/2010/main" val="23874457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CL" b="1" dirty="0"/>
              <a:t>Gráfico izquierda página 36: </a:t>
            </a:r>
          </a:p>
          <a:p>
            <a:r>
              <a:rPr lang="es-ES" sz="1000" b="0" i="0" u="none" strike="noStrike" baseline="0" dirty="0">
                <a:solidFill>
                  <a:srgbClr val="1D1D1D"/>
                </a:solidFill>
                <a:latin typeface="Calibri" panose="020F0502020204030204" pitchFamily="34" charset="0"/>
              </a:rPr>
              <a:t>A través de los años, el promedio del porcentaje de hombres nombrados es de 71% y de mujeres es el 29%. Entre los años, el mínimo porcentaje de mujeres nombradas es de 23% en 2013 y el máximo es 39% en 2015 </a:t>
            </a:r>
            <a:r>
              <a:rPr lang="es-CL" sz="1000" dirty="0"/>
              <a:t> </a:t>
            </a:r>
          </a:p>
          <a:p>
            <a:endParaRPr lang="es-CL" sz="1000" dirty="0"/>
          </a:p>
          <a:p>
            <a:r>
              <a:rPr lang="es-CL" b="1" dirty="0"/>
              <a:t>Gráfico derecha página 40 </a:t>
            </a:r>
          </a:p>
          <a:p>
            <a:r>
              <a:rPr lang="es-ES" sz="1800" b="0" i="0" u="none" strike="noStrike" baseline="0" dirty="0">
                <a:solidFill>
                  <a:srgbClr val="1D1D1D"/>
                </a:solidFill>
                <a:latin typeface="Calibri" panose="020F0502020204030204" pitchFamily="34" charset="0"/>
              </a:rPr>
              <a:t>el promedio del porcentaje de hombres nombrados en el primer nivel jerárquico es de 75% y de mujeres es el 25%. En tanto, para el segundo nivel jerárquico el promedio del porcentaje de hombres nombrados es de 71% y de mujeres es el 29%. </a:t>
            </a:r>
            <a:endParaRPr lang="en-US" dirty="0"/>
          </a:p>
        </p:txBody>
      </p:sp>
      <p:sp>
        <p:nvSpPr>
          <p:cNvPr id="4" name="Slide Number Placeholder 3"/>
          <p:cNvSpPr>
            <a:spLocks noGrp="1"/>
          </p:cNvSpPr>
          <p:nvPr>
            <p:ph type="sldNum" sz="quarter" idx="5"/>
          </p:nvPr>
        </p:nvSpPr>
        <p:spPr/>
        <p:txBody>
          <a:bodyPr/>
          <a:lstStyle/>
          <a:p>
            <a:fld id="{201BFD5F-9D37-47BE-BCC5-14C6611BA7F5}" type="slidenum">
              <a:rPr lang="en-US" smtClean="0"/>
              <a:t>6</a:t>
            </a:fld>
            <a:endParaRPr lang="en-US"/>
          </a:p>
        </p:txBody>
      </p:sp>
    </p:spTree>
    <p:extLst>
      <p:ext uri="{BB962C8B-B14F-4D97-AF65-F5344CB8AC3E}">
        <p14:creationId xmlns:p14="http://schemas.microsoft.com/office/powerpoint/2010/main" val="38282995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CL" b="1" dirty="0"/>
              <a:t>Gráfico izquierda</a:t>
            </a:r>
          </a:p>
          <a:p>
            <a:r>
              <a:rPr lang="es-ES" b="0" dirty="0"/>
              <a:t>Al analizar según servicio, algunos exhiben un porcentaje históricamente bajo de postulaciones de mujeres</a:t>
            </a:r>
          </a:p>
          <a:p>
            <a:r>
              <a:rPr lang="es-ES" b="0" dirty="0"/>
              <a:t>(bajo el 20%), como son los casos de CODELCO, el Panel de Expertos del MTT, y la Superintendencia de</a:t>
            </a:r>
          </a:p>
          <a:p>
            <a:r>
              <a:rPr lang="es-ES" b="0" dirty="0"/>
              <a:t>Electricidad y Combustible (Gráfico 2), con valores extremos en torno al 5%. Asimismo, hay servicios que</a:t>
            </a:r>
          </a:p>
          <a:p>
            <a:r>
              <a:rPr lang="es-ES" b="0" dirty="0"/>
              <a:t>históricamente han tenido porcentajes altos de postulaciones de mujeres (sobre el 30%): por ejemplo, la</a:t>
            </a:r>
          </a:p>
          <a:p>
            <a:r>
              <a:rPr lang="es-ES" b="0" dirty="0"/>
              <a:t>Agencia de Calidad de la Educación, la JUNJI, el SENAME, SERNAMEG y algunas municipalidades. Los servicios</a:t>
            </a:r>
          </a:p>
          <a:p>
            <a:r>
              <a:rPr lang="es-ES" b="0" dirty="0"/>
              <a:t>como JUNJI y la Agencia se han mantenido históricamente en torno al 40% de postulaciones que provienen de</a:t>
            </a:r>
          </a:p>
          <a:p>
            <a:r>
              <a:rPr lang="es-ES" b="0" dirty="0"/>
              <a:t>mujeres; mientras que SERNAMEG bordea el 70%.</a:t>
            </a:r>
            <a:endParaRPr lang="es-CL" b="0" dirty="0"/>
          </a:p>
          <a:p>
            <a:endParaRPr lang="es-CL" b="0" dirty="0"/>
          </a:p>
          <a:p>
            <a:r>
              <a:rPr lang="es-CL" sz="1800" b="1" i="0" u="none" strike="noStrike" baseline="0" dirty="0">
                <a:solidFill>
                  <a:srgbClr val="1D1D1D"/>
                </a:solidFill>
                <a:latin typeface="Calibri" panose="020F0502020204030204" pitchFamily="34" charset="0"/>
              </a:rPr>
              <a:t>Gráfico derecha</a:t>
            </a:r>
          </a:p>
          <a:p>
            <a:r>
              <a:rPr lang="es-ES" sz="1800" b="0" i="0" u="none" strike="noStrike" baseline="0" dirty="0">
                <a:solidFill>
                  <a:srgbClr val="1D1D1D"/>
                </a:solidFill>
                <a:latin typeface="Calibri" panose="020F0502020204030204" pitchFamily="34" charset="0"/>
              </a:rPr>
              <a:t>Existe un porcentaje menor de servicios (10%) que tienen porcentajes de nombramiento de mujeres en torno al 80% y en el 100 %. SENAME, JUNJI, SERNAMEG, Consejo de Rectores, Centro de Referencia de Salud en Maipú. Si se remueven los cargos DAEM, sólo 5% de los servicios quedan en ese porcentaje de nombramiento </a:t>
            </a:r>
            <a:endParaRPr lang="en-US" dirty="0"/>
          </a:p>
        </p:txBody>
      </p:sp>
      <p:sp>
        <p:nvSpPr>
          <p:cNvPr id="4" name="Slide Number Placeholder 3"/>
          <p:cNvSpPr>
            <a:spLocks noGrp="1"/>
          </p:cNvSpPr>
          <p:nvPr>
            <p:ph type="sldNum" sz="quarter" idx="5"/>
          </p:nvPr>
        </p:nvSpPr>
        <p:spPr/>
        <p:txBody>
          <a:bodyPr/>
          <a:lstStyle/>
          <a:p>
            <a:fld id="{201BFD5F-9D37-47BE-BCC5-14C6611BA7F5}" type="slidenum">
              <a:rPr lang="en-US" smtClean="0"/>
              <a:t>7</a:t>
            </a:fld>
            <a:endParaRPr lang="en-US"/>
          </a:p>
        </p:txBody>
      </p:sp>
    </p:spTree>
    <p:extLst>
      <p:ext uri="{BB962C8B-B14F-4D97-AF65-F5344CB8AC3E}">
        <p14:creationId xmlns:p14="http://schemas.microsoft.com/office/powerpoint/2010/main" val="34538359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800" b="0" i="0" u="none" strike="noStrike" baseline="0" dirty="0">
                <a:solidFill>
                  <a:srgbClr val="1D1D1D"/>
                </a:solidFill>
                <a:latin typeface="Calibri" panose="020F0502020204030204" pitchFamily="34" charset="0"/>
              </a:rPr>
              <a:t>de las postulaciones que pasan al análisis curricular, un 25% corresponden a mujeres. Luego, de las postulaciones que pasan a entrevista de empresa caen a un 23%; no obstante, al pasar a entrevista gerencial vuelve a un 25% y crece a un 27% en aquellas que pasan a nómina. </a:t>
            </a:r>
            <a:endParaRPr lang="es-ES" sz="1800" b="0" i="0" u="none" strike="noStrike" baseline="0" dirty="0">
              <a:solidFill>
                <a:srgbClr val="000000"/>
              </a:solidFill>
              <a:latin typeface="Calibri" panose="020F0502020204030204" pitchFamily="34" charset="0"/>
            </a:endParaRPr>
          </a:p>
          <a:p>
            <a:r>
              <a:rPr lang="es-ES" sz="1800" b="0" i="0" u="none" strike="noStrike" baseline="0" dirty="0">
                <a:solidFill>
                  <a:srgbClr val="1D1D1D"/>
                </a:solidFill>
                <a:latin typeface="Calibri" panose="020F0502020204030204" pitchFamily="34" charset="0"/>
              </a:rPr>
              <a:t>Al comparar el año 2011</a:t>
            </a:r>
            <a:r>
              <a:rPr lang="es-ES" sz="1800" b="0" i="0" u="none" strike="noStrike" baseline="0" dirty="0">
                <a:solidFill>
                  <a:srgbClr val="D01C51"/>
                </a:solidFill>
                <a:latin typeface="Calibri" panose="020F0502020204030204" pitchFamily="34" charset="0"/>
              </a:rPr>
              <a:t>18 </a:t>
            </a:r>
            <a:r>
              <a:rPr lang="es-ES" sz="1800" b="0" i="0" u="none" strike="noStrike" baseline="0" dirty="0">
                <a:solidFill>
                  <a:srgbClr val="1D1D1D"/>
                </a:solidFill>
                <a:latin typeface="Calibri" panose="020F0502020204030204" pitchFamily="34" charset="0"/>
              </a:rPr>
              <a:t>con el año 2020, se puede visualizar cómo ha variado esto en una década. En el año 2011, las postulaciones rondaban el 26% de postulaciones de mujeres, pero luego caían en las fases de entrevista y nómina. En cambio, en el año 2020 se puede ver que el aumento de mujeres es claro al ir pasando las etapas del proceso. </a:t>
            </a:r>
            <a:endParaRPr lang="en-US" dirty="0"/>
          </a:p>
        </p:txBody>
      </p:sp>
      <p:sp>
        <p:nvSpPr>
          <p:cNvPr id="4" name="Slide Number Placeholder 3"/>
          <p:cNvSpPr>
            <a:spLocks noGrp="1"/>
          </p:cNvSpPr>
          <p:nvPr>
            <p:ph type="sldNum" sz="quarter" idx="5"/>
          </p:nvPr>
        </p:nvSpPr>
        <p:spPr/>
        <p:txBody>
          <a:bodyPr/>
          <a:lstStyle/>
          <a:p>
            <a:fld id="{201BFD5F-9D37-47BE-BCC5-14C6611BA7F5}" type="slidenum">
              <a:rPr lang="en-US" smtClean="0"/>
              <a:t>8</a:t>
            </a:fld>
            <a:endParaRPr lang="en-US"/>
          </a:p>
        </p:txBody>
      </p:sp>
    </p:spTree>
    <p:extLst>
      <p:ext uri="{BB962C8B-B14F-4D97-AF65-F5344CB8AC3E}">
        <p14:creationId xmlns:p14="http://schemas.microsoft.com/office/powerpoint/2010/main" val="29390719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Efectos</a:t>
            </a:r>
            <a:r>
              <a:rPr lang="en-US" dirty="0"/>
              <a:t> </a:t>
            </a:r>
            <a:r>
              <a:rPr lang="en-US" dirty="0" err="1"/>
              <a:t>sociales</a:t>
            </a:r>
            <a:r>
              <a:rPr lang="en-US" dirty="0"/>
              <a:t> </a:t>
            </a:r>
            <a:r>
              <a:rPr lang="en-US" dirty="0" err="1"/>
              <a:t>refieren</a:t>
            </a:r>
            <a:r>
              <a:rPr lang="en-US" dirty="0"/>
              <a:t> a </a:t>
            </a:r>
            <a:r>
              <a:rPr lang="en-US" dirty="0" err="1"/>
              <a:t>aquellos</a:t>
            </a:r>
            <a:r>
              <a:rPr lang="en-US" dirty="0"/>
              <a:t> </a:t>
            </a:r>
            <a:r>
              <a:rPr lang="en-US" dirty="0" err="1"/>
              <a:t>efectos</a:t>
            </a:r>
            <a:r>
              <a:rPr lang="en-US" dirty="0"/>
              <a:t> </a:t>
            </a:r>
            <a:r>
              <a:rPr lang="en-US" dirty="0" err="1"/>
              <a:t>sociales</a:t>
            </a:r>
            <a:r>
              <a:rPr lang="en-US" dirty="0"/>
              <a:t> o </a:t>
            </a:r>
            <a:r>
              <a:rPr lang="en-US" dirty="0" err="1"/>
              <a:t>culturales</a:t>
            </a:r>
            <a:r>
              <a:rPr lang="en-US" dirty="0"/>
              <a:t> que </a:t>
            </a:r>
            <a:r>
              <a:rPr lang="en-US" dirty="0" err="1"/>
              <a:t>repercuten</a:t>
            </a:r>
            <a:r>
              <a:rPr lang="en-US" dirty="0"/>
              <a:t> </a:t>
            </a:r>
            <a:r>
              <a:rPr lang="en-US" dirty="0" err="1"/>
              <a:t>transversalmente</a:t>
            </a:r>
            <a:r>
              <a:rPr lang="en-US" dirty="0"/>
              <a:t> al SADP. </a:t>
            </a:r>
          </a:p>
          <a:p>
            <a:pPr marL="171450" indent="-171450">
              <a:buFont typeface="Arial" panose="020B0604020202020204" pitchFamily="34" charset="0"/>
              <a:buChar char="•"/>
            </a:pPr>
            <a:r>
              <a:rPr lang="en-US" dirty="0" err="1"/>
              <a:t>Segregación</a:t>
            </a:r>
            <a:r>
              <a:rPr lang="en-US" dirty="0"/>
              <a:t> horizontal</a:t>
            </a:r>
          </a:p>
          <a:p>
            <a:r>
              <a:rPr lang="es-ES" sz="1800" b="0" i="0" u="none" strike="noStrike" baseline="0" dirty="0">
                <a:solidFill>
                  <a:srgbClr val="1D1D1D"/>
                </a:solidFill>
                <a:latin typeface="Calibri" panose="020F0502020204030204" pitchFamily="34" charset="0"/>
              </a:rPr>
              <a:t>Estos resultados muestran que existen efectos culturales asociados a cierto tipo de cargos y sectores, ya sea excesivamente masculinos, o excesivamente feminizados, típicamente asociados con roles de cuidado. El fenómeno también aparece en el relato de entrevistadas y participantes de grupos focales: aquellas mujeres que pertenecían a sectores más masculinizados debían enfrentar más barreras e inclusive tratos discriminatorios.  Nunca han nombrado mujer: </a:t>
            </a:r>
            <a:r>
              <a:rPr lang="es-ES" b="0" dirty="0"/>
              <a:t>CODELCO, el Panel de Expertos del MTT, y la Superintendencia de Electricidad y Combustible </a:t>
            </a:r>
          </a:p>
          <a:p>
            <a:endParaRPr lang="es-ES" b="0" dirty="0"/>
          </a:p>
          <a:p>
            <a:r>
              <a:rPr lang="es-ES" b="1" dirty="0"/>
              <a:t>Otros factores</a:t>
            </a:r>
          </a:p>
          <a:p>
            <a:r>
              <a:rPr lang="es-ES" b="0" dirty="0"/>
              <a:t>Sexismo benevolente “se las intenta cuidar o proteger” lo que limita sus posibilidades de aprendizaje o desarrollo</a:t>
            </a:r>
          </a:p>
          <a:p>
            <a:r>
              <a:rPr lang="es-ES" b="0" dirty="0"/>
              <a:t>Mujeres tienen mayor dificultad para generar redes profesionales</a:t>
            </a:r>
          </a:p>
          <a:p>
            <a:r>
              <a:rPr lang="es-ES" b="0" dirty="0"/>
              <a:t>Desesperanza aprendida por la injerencia del factor político en la desvinculación de cargos ADP</a:t>
            </a:r>
            <a:endParaRPr lang="en-US" dirty="0"/>
          </a:p>
        </p:txBody>
      </p:sp>
      <p:sp>
        <p:nvSpPr>
          <p:cNvPr id="4" name="Slide Number Placeholder 3"/>
          <p:cNvSpPr>
            <a:spLocks noGrp="1"/>
          </p:cNvSpPr>
          <p:nvPr>
            <p:ph type="sldNum" sz="quarter" idx="5"/>
          </p:nvPr>
        </p:nvSpPr>
        <p:spPr/>
        <p:txBody>
          <a:bodyPr/>
          <a:lstStyle/>
          <a:p>
            <a:fld id="{201BFD5F-9D37-47BE-BCC5-14C6611BA7F5}" type="slidenum">
              <a:rPr lang="en-US" smtClean="0"/>
              <a:t>10</a:t>
            </a:fld>
            <a:endParaRPr lang="en-US"/>
          </a:p>
        </p:txBody>
      </p:sp>
    </p:spTree>
    <p:extLst>
      <p:ext uri="{BB962C8B-B14F-4D97-AF65-F5344CB8AC3E}">
        <p14:creationId xmlns:p14="http://schemas.microsoft.com/office/powerpoint/2010/main" val="19828212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s-CL" dirty="0"/>
              <a:t>Doble barrera en espacios masculinizados:  </a:t>
            </a:r>
            <a:r>
              <a:rPr lang="es-ES" sz="1200" dirty="0"/>
              <a:t>primero, como parte de una organización más difícil u</a:t>
            </a:r>
            <a:r>
              <a:rPr lang="es-CL" sz="1200" dirty="0"/>
              <a:t> hostil, y segundo, </a:t>
            </a:r>
            <a:r>
              <a:rPr lang="es-ES" sz="1200" dirty="0"/>
              <a:t>por la necesidad de “validarse” frente a sus organizaciones, exacerbando o haciendo notar con mayor fuerza que cuentan con las suficientes credenciales (trayectorias y capacidades técnicas) para ejercer el cargo, haciendo menos referencia a habilidades propias del liderazgo</a:t>
            </a:r>
          </a:p>
          <a:p>
            <a:pPr marL="228600" indent="-228600">
              <a:buAutoNum type="arabicPeriod"/>
            </a:pPr>
            <a:endParaRPr lang="en-US" dirty="0"/>
          </a:p>
        </p:txBody>
      </p:sp>
      <p:sp>
        <p:nvSpPr>
          <p:cNvPr id="4" name="Slide Number Placeholder 3"/>
          <p:cNvSpPr>
            <a:spLocks noGrp="1"/>
          </p:cNvSpPr>
          <p:nvPr>
            <p:ph type="sldNum" sz="quarter" idx="5"/>
          </p:nvPr>
        </p:nvSpPr>
        <p:spPr/>
        <p:txBody>
          <a:bodyPr/>
          <a:lstStyle/>
          <a:p>
            <a:fld id="{201BFD5F-9D37-47BE-BCC5-14C6611BA7F5}" type="slidenum">
              <a:rPr lang="en-US" smtClean="0"/>
              <a:t>11</a:t>
            </a:fld>
            <a:endParaRPr lang="en-US"/>
          </a:p>
        </p:txBody>
      </p:sp>
    </p:spTree>
    <p:extLst>
      <p:ext uri="{BB962C8B-B14F-4D97-AF65-F5344CB8AC3E}">
        <p14:creationId xmlns:p14="http://schemas.microsoft.com/office/powerpoint/2010/main" val="28708703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1BFD5F-9D37-47BE-BCC5-14C6611BA7F5}" type="slidenum">
              <a:rPr lang="en-US" smtClean="0"/>
              <a:t>15</a:t>
            </a:fld>
            <a:endParaRPr lang="en-US"/>
          </a:p>
        </p:txBody>
      </p:sp>
    </p:spTree>
    <p:extLst>
      <p:ext uri="{BB962C8B-B14F-4D97-AF65-F5344CB8AC3E}">
        <p14:creationId xmlns:p14="http://schemas.microsoft.com/office/powerpoint/2010/main" val="6151638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ORTADA TÍTULO 2 LÍNEAS">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79443" y="2716266"/>
            <a:ext cx="10591642" cy="1208088"/>
          </a:xfrm>
        </p:spPr>
        <p:txBody>
          <a:bodyPr anchor="b">
            <a:noAutofit/>
          </a:bodyPr>
          <a:lstStyle>
            <a:lvl1pPr algn="l">
              <a:lnSpc>
                <a:spcPct val="100000"/>
              </a:lnSpc>
              <a:defRPr sz="3600" b="0" baseline="0">
                <a:solidFill>
                  <a:srgbClr val="C41949"/>
                </a:solidFill>
                <a:latin typeface="+mn-lt"/>
              </a:defRPr>
            </a:lvl1pPr>
          </a:lstStyle>
          <a:p>
            <a:r>
              <a:rPr lang="es-CL" noProof="0" dirty="0"/>
              <a:t>TÍTULO DE LA PRESENTACIÓN TÍTULO DE LA PRESENTACIÓN CON DOS LÍNEAS DE TEXTO </a:t>
            </a:r>
          </a:p>
        </p:txBody>
      </p:sp>
      <p:sp>
        <p:nvSpPr>
          <p:cNvPr id="3" name="Subtitle 2"/>
          <p:cNvSpPr>
            <a:spLocks noGrp="1"/>
          </p:cNvSpPr>
          <p:nvPr>
            <p:ph type="subTitle" idx="1" hasCustomPrompt="1"/>
          </p:nvPr>
        </p:nvSpPr>
        <p:spPr>
          <a:xfrm>
            <a:off x="1179443" y="3824934"/>
            <a:ext cx="10591642" cy="417868"/>
          </a:xfrm>
        </p:spPr>
        <p:txBody>
          <a:bodyPr>
            <a:noAutofit/>
          </a:bodyPr>
          <a:lstStyle>
            <a:lvl1pPr marL="0" indent="0" algn="l">
              <a:buNone/>
              <a:defRPr sz="2800" b="0" baseline="0">
                <a:solidFill>
                  <a:schemeClr val="tx2"/>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CL" dirty="0"/>
              <a:t>NOMBRE PROYECTO O BAJADA</a:t>
            </a:r>
            <a:endParaRPr lang="en-US" dirty="0"/>
          </a:p>
        </p:txBody>
      </p:sp>
      <p:sp>
        <p:nvSpPr>
          <p:cNvPr id="10" name="Rectangle 9"/>
          <p:cNvSpPr/>
          <p:nvPr userDrawn="1"/>
        </p:nvSpPr>
        <p:spPr>
          <a:xfrm>
            <a:off x="0" y="-269"/>
            <a:ext cx="12192000" cy="72000"/>
          </a:xfrm>
          <a:prstGeom prst="rect">
            <a:avLst/>
          </a:prstGeom>
          <a:solidFill>
            <a:srgbClr val="C41949"/>
          </a:solidFill>
          <a:ln>
            <a:solidFill>
              <a:srgbClr val="C419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4581706" y="-269"/>
            <a:ext cx="5760000" cy="720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8541706" y="-269"/>
            <a:ext cx="1800000" cy="72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0" y="6786000"/>
            <a:ext cx="12192000" cy="72000"/>
          </a:xfrm>
          <a:prstGeom prst="rect">
            <a:avLst/>
          </a:prstGeom>
          <a:solidFill>
            <a:srgbClr val="C41949"/>
          </a:solidFill>
          <a:ln>
            <a:solidFill>
              <a:srgbClr val="C419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4581706" y="6786000"/>
            <a:ext cx="5760000" cy="720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8541706" y="6786000"/>
            <a:ext cx="1800000" cy="72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userDrawn="1"/>
        </p:nvPicPr>
        <p:blipFill>
          <a:blip r:embed="rId2"/>
          <a:stretch>
            <a:fillRect/>
          </a:stretch>
        </p:blipFill>
        <p:spPr>
          <a:xfrm>
            <a:off x="7382194" y="460891"/>
            <a:ext cx="4417560" cy="1012150"/>
          </a:xfrm>
          <a:prstGeom prst="rect">
            <a:avLst/>
          </a:prstGeom>
        </p:spPr>
      </p:pic>
      <p:sp>
        <p:nvSpPr>
          <p:cNvPr id="20" name="Text Placeholder 2"/>
          <p:cNvSpPr>
            <a:spLocks noGrp="1"/>
          </p:cNvSpPr>
          <p:nvPr>
            <p:ph type="body" idx="10" hasCustomPrompt="1"/>
          </p:nvPr>
        </p:nvSpPr>
        <p:spPr>
          <a:xfrm>
            <a:off x="1179443" y="5489495"/>
            <a:ext cx="10591642" cy="288000"/>
          </a:xfrm>
        </p:spPr>
        <p:txBody>
          <a:bodyPr>
            <a:noAutofit/>
          </a:bodyPr>
          <a:lstStyle>
            <a:lvl1pPr marL="0" indent="0" algn="r">
              <a:lnSpc>
                <a:spcPct val="100000"/>
              </a:lnSpc>
              <a:spcBef>
                <a:spcPts val="0"/>
              </a:spcBef>
              <a:buNone/>
              <a:defRPr sz="1800" baseline="0">
                <a:solidFill>
                  <a:schemeClr val="tx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CL" dirty="0"/>
              <a:t>DD / MMM / AAAA</a:t>
            </a:r>
          </a:p>
        </p:txBody>
      </p:sp>
      <p:sp>
        <p:nvSpPr>
          <p:cNvPr id="23" name="Rectangle 22"/>
          <p:cNvSpPr/>
          <p:nvPr userDrawn="1"/>
        </p:nvSpPr>
        <p:spPr>
          <a:xfrm>
            <a:off x="1000225" y="2904089"/>
            <a:ext cx="36000" cy="126000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solidFill>
                <a:schemeClr val="tx1">
                  <a:lumMod val="75000"/>
                  <a:lumOff val="25000"/>
                </a:schemeClr>
              </a:solidFill>
            </a:endParaRPr>
          </a:p>
        </p:txBody>
      </p:sp>
      <p:sp>
        <p:nvSpPr>
          <p:cNvPr id="25" name="Text Placeholder 2"/>
          <p:cNvSpPr>
            <a:spLocks noGrp="1"/>
          </p:cNvSpPr>
          <p:nvPr>
            <p:ph type="body" idx="11" hasCustomPrompt="1"/>
          </p:nvPr>
        </p:nvSpPr>
        <p:spPr>
          <a:xfrm>
            <a:off x="1179443" y="5798142"/>
            <a:ext cx="10591642" cy="288000"/>
          </a:xfrm>
        </p:spPr>
        <p:txBody>
          <a:bodyPr>
            <a:normAutofit/>
          </a:bodyPr>
          <a:lstStyle>
            <a:lvl1pPr marL="0" indent="0" algn="r">
              <a:lnSpc>
                <a:spcPct val="100000"/>
              </a:lnSpc>
              <a:spcBef>
                <a:spcPts val="0"/>
              </a:spcBef>
              <a:buNone/>
              <a:defRPr sz="1600" baseline="0">
                <a:solidFill>
                  <a:schemeClr val="tx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CL" dirty="0"/>
              <a:t>EXPOSITORES O EQUIPO CSP PRESENTE Y CARGOS</a:t>
            </a:r>
          </a:p>
        </p:txBody>
      </p:sp>
      <p:sp>
        <p:nvSpPr>
          <p:cNvPr id="26" name="Footer Placeholder 4"/>
          <p:cNvSpPr>
            <a:spLocks noGrp="1"/>
          </p:cNvSpPr>
          <p:nvPr>
            <p:ph type="ftr" sz="quarter" idx="12"/>
          </p:nvPr>
        </p:nvSpPr>
        <p:spPr>
          <a:xfrm>
            <a:off x="9229981" y="6106789"/>
            <a:ext cx="2541104" cy="308807"/>
          </a:xfrm>
          <a:prstGeom prst="rect">
            <a:avLst/>
          </a:prstGeom>
        </p:spPr>
        <p:txBody>
          <a:bodyPr/>
          <a:lstStyle>
            <a:lvl1pPr algn="r">
              <a:defRPr sz="1600" b="0">
                <a:solidFill>
                  <a:srgbClr val="C41949"/>
                </a:solidFill>
                <a:latin typeface="+mj-lt"/>
              </a:defRPr>
            </a:lvl1pPr>
          </a:lstStyle>
          <a:p>
            <a:r>
              <a:rPr lang="es-CL"/>
              <a:t>www.sistemaspublicos.cl</a:t>
            </a:r>
            <a:endParaRPr lang="en-US" dirty="0"/>
          </a:p>
        </p:txBody>
      </p:sp>
    </p:spTree>
    <p:extLst>
      <p:ext uri="{BB962C8B-B14F-4D97-AF65-F5344CB8AC3E}">
        <p14:creationId xmlns:p14="http://schemas.microsoft.com/office/powerpoint/2010/main" val="1646991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ESARROLLO CON IMAGEN 2">
    <p:spTree>
      <p:nvGrpSpPr>
        <p:cNvPr id="1" name=""/>
        <p:cNvGrpSpPr/>
        <p:nvPr/>
      </p:nvGrpSpPr>
      <p:grpSpPr>
        <a:xfrm>
          <a:off x="0" y="0"/>
          <a:ext cx="0" cy="0"/>
          <a:chOff x="0" y="0"/>
          <a:chExt cx="0" cy="0"/>
        </a:xfrm>
      </p:grpSpPr>
      <p:pic>
        <p:nvPicPr>
          <p:cNvPr id="22" name="Picture 21"/>
          <p:cNvPicPr>
            <a:picLocks noChangeAspect="1"/>
          </p:cNvPicPr>
          <p:nvPr userDrawn="1"/>
        </p:nvPicPr>
        <p:blipFill>
          <a:blip r:embed="rId2"/>
          <a:stretch>
            <a:fillRect/>
          </a:stretch>
        </p:blipFill>
        <p:spPr>
          <a:xfrm>
            <a:off x="10341706" y="335305"/>
            <a:ext cx="1551427" cy="680452"/>
          </a:xfrm>
          <a:prstGeom prst="rect">
            <a:avLst/>
          </a:prstGeom>
        </p:spPr>
      </p:pic>
      <p:sp>
        <p:nvSpPr>
          <p:cNvPr id="18" name="Footer Placeholder 4"/>
          <p:cNvSpPr>
            <a:spLocks noGrp="1"/>
          </p:cNvSpPr>
          <p:nvPr>
            <p:ph type="ftr" sz="quarter" idx="11"/>
          </p:nvPr>
        </p:nvSpPr>
        <p:spPr>
          <a:xfrm>
            <a:off x="8878956" y="6304614"/>
            <a:ext cx="2541104" cy="308807"/>
          </a:xfrm>
          <a:prstGeom prst="rect">
            <a:avLst/>
          </a:prstGeom>
        </p:spPr>
        <p:txBody>
          <a:bodyPr/>
          <a:lstStyle>
            <a:lvl1pPr algn="r">
              <a:defRPr sz="1600" b="0">
                <a:solidFill>
                  <a:srgbClr val="C41949"/>
                </a:solidFill>
                <a:latin typeface="+mj-lt"/>
              </a:defRPr>
            </a:lvl1pPr>
          </a:lstStyle>
          <a:p>
            <a:r>
              <a:rPr lang="es-CL"/>
              <a:t>www.sistemaspublicos.cl</a:t>
            </a:r>
            <a:endParaRPr lang="en-US" dirty="0"/>
          </a:p>
        </p:txBody>
      </p:sp>
      <p:sp>
        <p:nvSpPr>
          <p:cNvPr id="23" name="Rectangle 22"/>
          <p:cNvSpPr/>
          <p:nvPr userDrawn="1"/>
        </p:nvSpPr>
        <p:spPr>
          <a:xfrm>
            <a:off x="11461750" y="6251607"/>
            <a:ext cx="365125" cy="365125"/>
          </a:xfrm>
          <a:prstGeom prst="rect">
            <a:avLst/>
          </a:prstGeom>
          <a:solidFill>
            <a:srgbClr val="C41949"/>
          </a:solidFill>
          <a:ln>
            <a:solidFill>
              <a:srgbClr val="C419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Slide Number Placeholder 5"/>
          <p:cNvSpPr>
            <a:spLocks noGrp="1"/>
          </p:cNvSpPr>
          <p:nvPr>
            <p:ph type="sldNum" sz="quarter" idx="12"/>
          </p:nvPr>
        </p:nvSpPr>
        <p:spPr>
          <a:xfrm>
            <a:off x="11461750" y="6251606"/>
            <a:ext cx="367748" cy="365125"/>
          </a:xfrm>
        </p:spPr>
        <p:txBody>
          <a:bodyPr/>
          <a:lstStyle>
            <a:lvl1pPr algn="ctr">
              <a:defRPr b="0">
                <a:solidFill>
                  <a:schemeClr val="bg1"/>
                </a:solidFill>
              </a:defRPr>
            </a:lvl1pPr>
          </a:lstStyle>
          <a:p>
            <a:fld id="{5BE3B8B1-D8F9-4D8B-8014-6F7F6A75BF2A}" type="slidenum">
              <a:rPr lang="en-US" smtClean="0"/>
              <a:pPr/>
              <a:t>‹Nº›</a:t>
            </a:fld>
            <a:endParaRPr lang="en-US" dirty="0"/>
          </a:p>
        </p:txBody>
      </p:sp>
      <p:sp>
        <p:nvSpPr>
          <p:cNvPr id="28" name="Rectangle 27"/>
          <p:cNvSpPr/>
          <p:nvPr userDrawn="1"/>
        </p:nvSpPr>
        <p:spPr>
          <a:xfrm>
            <a:off x="0" y="-269"/>
            <a:ext cx="12192000" cy="72000"/>
          </a:xfrm>
          <a:prstGeom prst="rect">
            <a:avLst/>
          </a:prstGeom>
          <a:solidFill>
            <a:srgbClr val="C41949"/>
          </a:solidFill>
          <a:ln>
            <a:solidFill>
              <a:srgbClr val="C419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userDrawn="1"/>
        </p:nvSpPr>
        <p:spPr>
          <a:xfrm>
            <a:off x="4581706" y="-269"/>
            <a:ext cx="5760000" cy="720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userDrawn="1"/>
        </p:nvSpPr>
        <p:spPr>
          <a:xfrm>
            <a:off x="8541706" y="-269"/>
            <a:ext cx="1800000" cy="72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userDrawn="1"/>
        </p:nvSpPr>
        <p:spPr>
          <a:xfrm>
            <a:off x="0" y="6786000"/>
            <a:ext cx="12192000" cy="72000"/>
          </a:xfrm>
          <a:prstGeom prst="rect">
            <a:avLst/>
          </a:prstGeom>
          <a:solidFill>
            <a:srgbClr val="C41949"/>
          </a:solidFill>
          <a:ln>
            <a:solidFill>
              <a:srgbClr val="C419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userDrawn="1"/>
        </p:nvSpPr>
        <p:spPr>
          <a:xfrm>
            <a:off x="4581706" y="6786000"/>
            <a:ext cx="5760000" cy="720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userDrawn="1"/>
        </p:nvSpPr>
        <p:spPr>
          <a:xfrm>
            <a:off x="8541706" y="6786000"/>
            <a:ext cx="1800000" cy="72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itle 1"/>
          <p:cNvSpPr>
            <a:spLocks noGrp="1"/>
          </p:cNvSpPr>
          <p:nvPr>
            <p:ph type="title" hasCustomPrompt="1"/>
          </p:nvPr>
        </p:nvSpPr>
        <p:spPr>
          <a:xfrm>
            <a:off x="410345" y="380337"/>
            <a:ext cx="9793829" cy="389124"/>
          </a:xfrm>
        </p:spPr>
        <p:txBody>
          <a:bodyPr anchor="ctr">
            <a:noAutofit/>
          </a:bodyPr>
          <a:lstStyle>
            <a:lvl1pPr>
              <a:lnSpc>
                <a:spcPct val="150000"/>
              </a:lnSpc>
              <a:defRPr sz="3200" b="0" baseline="0">
                <a:solidFill>
                  <a:srgbClr val="C41949"/>
                </a:solidFill>
                <a:latin typeface="+mn-lt"/>
              </a:defRPr>
            </a:lvl1pPr>
          </a:lstStyle>
          <a:p>
            <a:r>
              <a:rPr lang="es-CL" dirty="0"/>
              <a:t>CLICK PARA EDITAR TÍTULO</a:t>
            </a:r>
            <a:endParaRPr lang="en-US" dirty="0"/>
          </a:p>
        </p:txBody>
      </p:sp>
      <p:sp>
        <p:nvSpPr>
          <p:cNvPr id="35" name="Rectangle 34"/>
          <p:cNvSpPr/>
          <p:nvPr userDrawn="1"/>
        </p:nvSpPr>
        <p:spPr>
          <a:xfrm>
            <a:off x="377371" y="498506"/>
            <a:ext cx="36000" cy="52200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solidFill>
                <a:schemeClr val="tx1">
                  <a:lumMod val="75000"/>
                  <a:lumOff val="25000"/>
                </a:schemeClr>
              </a:solidFill>
            </a:endParaRPr>
          </a:p>
        </p:txBody>
      </p:sp>
      <p:sp>
        <p:nvSpPr>
          <p:cNvPr id="36" name="Subtitle 2"/>
          <p:cNvSpPr>
            <a:spLocks noGrp="1"/>
          </p:cNvSpPr>
          <p:nvPr>
            <p:ph type="subTitle" idx="13" hasCustomPrompt="1"/>
          </p:nvPr>
        </p:nvSpPr>
        <p:spPr>
          <a:xfrm>
            <a:off x="424858" y="769461"/>
            <a:ext cx="9779315" cy="225101"/>
          </a:xfrm>
        </p:spPr>
        <p:txBody>
          <a:bodyPr>
            <a:noAutofit/>
          </a:bodyPr>
          <a:lstStyle>
            <a:lvl1pPr marL="0" indent="0" algn="l">
              <a:buNone/>
              <a:defRPr sz="1800" b="0">
                <a:solidFill>
                  <a:schemeClr val="tx2"/>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CL" noProof="0" dirty="0"/>
              <a:t>CLICK PARA EDITAR SUBTÍTULO (OJALA SIEMPRE TENGA)</a:t>
            </a:r>
          </a:p>
        </p:txBody>
      </p:sp>
      <p:sp>
        <p:nvSpPr>
          <p:cNvPr id="20" name="Picture Placeholder 6"/>
          <p:cNvSpPr>
            <a:spLocks noGrp="1" noChangeAspect="1"/>
          </p:cNvSpPr>
          <p:nvPr>
            <p:ph type="pic" sz="quarter" idx="10"/>
          </p:nvPr>
        </p:nvSpPr>
        <p:spPr>
          <a:xfrm>
            <a:off x="6096794" y="1951442"/>
            <a:ext cx="6095507" cy="3493295"/>
          </a:xfrm>
        </p:spPr>
        <p:txBody>
          <a:bodyPr>
            <a:normAutofit/>
          </a:bodyPr>
          <a:lstStyle>
            <a:lvl1pPr marL="0" indent="0">
              <a:buNone/>
              <a:defRPr sz="1000">
                <a:solidFill>
                  <a:schemeClr val="tx1"/>
                </a:solidFill>
              </a:defRPr>
            </a:lvl1pPr>
          </a:lstStyle>
          <a:p>
            <a:endParaRPr lang="en-US"/>
          </a:p>
        </p:txBody>
      </p:sp>
    </p:spTree>
    <p:extLst>
      <p:ext uri="{BB962C8B-B14F-4D97-AF65-F5344CB8AC3E}">
        <p14:creationId xmlns:p14="http://schemas.microsoft.com/office/powerpoint/2010/main" val="3381899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14" name="Footer Placeholder 4"/>
          <p:cNvSpPr>
            <a:spLocks noGrp="1"/>
          </p:cNvSpPr>
          <p:nvPr>
            <p:ph type="ftr" sz="quarter" idx="11"/>
          </p:nvPr>
        </p:nvSpPr>
        <p:spPr>
          <a:xfrm>
            <a:off x="8878956" y="6304614"/>
            <a:ext cx="2541104" cy="308807"/>
          </a:xfrm>
          <a:prstGeom prst="rect">
            <a:avLst/>
          </a:prstGeom>
        </p:spPr>
        <p:txBody>
          <a:bodyPr/>
          <a:lstStyle>
            <a:lvl1pPr algn="r">
              <a:defRPr sz="1600" b="0">
                <a:solidFill>
                  <a:srgbClr val="C41949"/>
                </a:solidFill>
                <a:latin typeface="+mj-lt"/>
              </a:defRPr>
            </a:lvl1pPr>
          </a:lstStyle>
          <a:p>
            <a:r>
              <a:rPr lang="es-CL"/>
              <a:t>www.sistemaspublicos.cl</a:t>
            </a:r>
            <a:endParaRPr lang="en-US" dirty="0"/>
          </a:p>
        </p:txBody>
      </p:sp>
      <p:sp>
        <p:nvSpPr>
          <p:cNvPr id="15" name="Rectangle 14"/>
          <p:cNvSpPr/>
          <p:nvPr userDrawn="1"/>
        </p:nvSpPr>
        <p:spPr>
          <a:xfrm>
            <a:off x="11461750" y="6251607"/>
            <a:ext cx="365125" cy="365125"/>
          </a:xfrm>
          <a:prstGeom prst="rect">
            <a:avLst/>
          </a:prstGeom>
          <a:solidFill>
            <a:srgbClr val="C41949"/>
          </a:solidFill>
          <a:ln>
            <a:solidFill>
              <a:srgbClr val="C419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lide Number Placeholder 5"/>
          <p:cNvSpPr>
            <a:spLocks noGrp="1"/>
          </p:cNvSpPr>
          <p:nvPr>
            <p:ph type="sldNum" sz="quarter" idx="12"/>
          </p:nvPr>
        </p:nvSpPr>
        <p:spPr>
          <a:xfrm>
            <a:off x="11461750" y="6251606"/>
            <a:ext cx="367748" cy="365125"/>
          </a:xfrm>
        </p:spPr>
        <p:txBody>
          <a:bodyPr/>
          <a:lstStyle>
            <a:lvl1pPr algn="ctr">
              <a:defRPr b="0">
                <a:solidFill>
                  <a:schemeClr val="bg1"/>
                </a:solidFill>
              </a:defRPr>
            </a:lvl1pPr>
          </a:lstStyle>
          <a:p>
            <a:fld id="{5BE3B8B1-D8F9-4D8B-8014-6F7F6A75BF2A}" type="slidenum">
              <a:rPr lang="en-US" smtClean="0"/>
              <a:pPr/>
              <a:t>‹Nº›</a:t>
            </a:fld>
            <a:endParaRPr lang="en-US" dirty="0"/>
          </a:p>
        </p:txBody>
      </p:sp>
      <p:sp>
        <p:nvSpPr>
          <p:cNvPr id="17" name="Rectangle 16"/>
          <p:cNvSpPr/>
          <p:nvPr userDrawn="1"/>
        </p:nvSpPr>
        <p:spPr>
          <a:xfrm>
            <a:off x="0" y="-269"/>
            <a:ext cx="12192000" cy="72000"/>
          </a:xfrm>
          <a:prstGeom prst="rect">
            <a:avLst/>
          </a:prstGeom>
          <a:solidFill>
            <a:srgbClr val="C41949"/>
          </a:solidFill>
          <a:ln>
            <a:solidFill>
              <a:srgbClr val="C419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4581706" y="-269"/>
            <a:ext cx="5760000" cy="720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8541706" y="-269"/>
            <a:ext cx="1800000" cy="72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a:off x="0" y="6786000"/>
            <a:ext cx="12192000" cy="72000"/>
          </a:xfrm>
          <a:prstGeom prst="rect">
            <a:avLst/>
          </a:prstGeom>
          <a:solidFill>
            <a:srgbClr val="C41949"/>
          </a:solidFill>
          <a:ln>
            <a:solidFill>
              <a:srgbClr val="C419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userDrawn="1"/>
        </p:nvSpPr>
        <p:spPr>
          <a:xfrm>
            <a:off x="4581706" y="6786000"/>
            <a:ext cx="5760000" cy="720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userDrawn="1"/>
        </p:nvSpPr>
        <p:spPr>
          <a:xfrm>
            <a:off x="8541706" y="6786000"/>
            <a:ext cx="1800000" cy="72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522474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ORTADA TÍTULO 1 LÍNEA">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79443" y="2756454"/>
            <a:ext cx="10591642" cy="624563"/>
          </a:xfrm>
        </p:spPr>
        <p:txBody>
          <a:bodyPr anchor="b">
            <a:noAutofit/>
          </a:bodyPr>
          <a:lstStyle>
            <a:lvl1pPr algn="l">
              <a:lnSpc>
                <a:spcPct val="100000"/>
              </a:lnSpc>
              <a:defRPr sz="3600" b="0" baseline="0">
                <a:solidFill>
                  <a:srgbClr val="C41949"/>
                </a:solidFill>
                <a:latin typeface="+mn-lt"/>
              </a:defRPr>
            </a:lvl1pPr>
          </a:lstStyle>
          <a:p>
            <a:r>
              <a:rPr lang="es-CL" noProof="0" dirty="0"/>
              <a:t>TÍTULO DE LA PRESENTACIÓN CON UNA LÍNEA DE TEXTO</a:t>
            </a:r>
          </a:p>
        </p:txBody>
      </p:sp>
      <p:sp>
        <p:nvSpPr>
          <p:cNvPr id="3" name="Subtitle 2"/>
          <p:cNvSpPr>
            <a:spLocks noGrp="1"/>
          </p:cNvSpPr>
          <p:nvPr>
            <p:ph type="subTitle" idx="1" hasCustomPrompt="1"/>
          </p:nvPr>
        </p:nvSpPr>
        <p:spPr>
          <a:xfrm>
            <a:off x="1179443" y="3281598"/>
            <a:ext cx="10591642" cy="417868"/>
          </a:xfrm>
        </p:spPr>
        <p:txBody>
          <a:bodyPr>
            <a:noAutofit/>
          </a:bodyPr>
          <a:lstStyle>
            <a:lvl1pPr marL="0" indent="0" algn="l">
              <a:buNone/>
              <a:defRPr sz="2800" b="0" baseline="0">
                <a:solidFill>
                  <a:schemeClr val="tx2"/>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CL" dirty="0"/>
              <a:t>NOMBRE PROYECTO O BAJADA</a:t>
            </a:r>
            <a:endParaRPr lang="en-US" dirty="0"/>
          </a:p>
        </p:txBody>
      </p:sp>
      <p:sp>
        <p:nvSpPr>
          <p:cNvPr id="10" name="Rectangle 9"/>
          <p:cNvSpPr/>
          <p:nvPr userDrawn="1"/>
        </p:nvSpPr>
        <p:spPr>
          <a:xfrm>
            <a:off x="0" y="-269"/>
            <a:ext cx="12192000" cy="72000"/>
          </a:xfrm>
          <a:prstGeom prst="rect">
            <a:avLst/>
          </a:prstGeom>
          <a:solidFill>
            <a:srgbClr val="C41949"/>
          </a:solidFill>
          <a:ln>
            <a:solidFill>
              <a:srgbClr val="C419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4581706" y="-269"/>
            <a:ext cx="5760000" cy="720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8541706" y="-269"/>
            <a:ext cx="1800000" cy="72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0" y="6786000"/>
            <a:ext cx="12192000" cy="72000"/>
          </a:xfrm>
          <a:prstGeom prst="rect">
            <a:avLst/>
          </a:prstGeom>
          <a:solidFill>
            <a:srgbClr val="C41949"/>
          </a:solidFill>
          <a:ln>
            <a:solidFill>
              <a:srgbClr val="C419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4581706" y="6786000"/>
            <a:ext cx="5760000" cy="720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8541706" y="6786000"/>
            <a:ext cx="1800000" cy="72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userDrawn="1"/>
        </p:nvPicPr>
        <p:blipFill>
          <a:blip r:embed="rId2"/>
          <a:stretch>
            <a:fillRect/>
          </a:stretch>
        </p:blipFill>
        <p:spPr>
          <a:xfrm>
            <a:off x="7382194" y="460891"/>
            <a:ext cx="4417560" cy="1012150"/>
          </a:xfrm>
          <a:prstGeom prst="rect">
            <a:avLst/>
          </a:prstGeom>
        </p:spPr>
      </p:pic>
      <p:sp>
        <p:nvSpPr>
          <p:cNvPr id="20" name="Text Placeholder 2"/>
          <p:cNvSpPr>
            <a:spLocks noGrp="1"/>
          </p:cNvSpPr>
          <p:nvPr>
            <p:ph type="body" idx="10" hasCustomPrompt="1"/>
          </p:nvPr>
        </p:nvSpPr>
        <p:spPr>
          <a:xfrm>
            <a:off x="1179443" y="5489495"/>
            <a:ext cx="10591642" cy="288000"/>
          </a:xfrm>
        </p:spPr>
        <p:txBody>
          <a:bodyPr>
            <a:noAutofit/>
          </a:bodyPr>
          <a:lstStyle>
            <a:lvl1pPr marL="0" indent="0" algn="r">
              <a:lnSpc>
                <a:spcPct val="100000"/>
              </a:lnSpc>
              <a:spcBef>
                <a:spcPts val="0"/>
              </a:spcBef>
              <a:buNone/>
              <a:defRPr sz="1800" baseline="0">
                <a:solidFill>
                  <a:schemeClr val="tx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CL" dirty="0"/>
              <a:t>DD / MMM / AAAA</a:t>
            </a:r>
          </a:p>
        </p:txBody>
      </p:sp>
      <p:sp>
        <p:nvSpPr>
          <p:cNvPr id="23" name="Rectangle 22"/>
          <p:cNvSpPr/>
          <p:nvPr userDrawn="1"/>
        </p:nvSpPr>
        <p:spPr>
          <a:xfrm>
            <a:off x="1000225" y="2904089"/>
            <a:ext cx="36000" cy="72000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solidFill>
                <a:schemeClr val="tx1">
                  <a:lumMod val="75000"/>
                  <a:lumOff val="25000"/>
                </a:schemeClr>
              </a:solidFill>
            </a:endParaRPr>
          </a:p>
        </p:txBody>
      </p:sp>
      <p:sp>
        <p:nvSpPr>
          <p:cNvPr id="25" name="Text Placeholder 2"/>
          <p:cNvSpPr>
            <a:spLocks noGrp="1"/>
          </p:cNvSpPr>
          <p:nvPr>
            <p:ph type="body" idx="11" hasCustomPrompt="1"/>
          </p:nvPr>
        </p:nvSpPr>
        <p:spPr>
          <a:xfrm>
            <a:off x="1179443" y="5798142"/>
            <a:ext cx="10591642" cy="288000"/>
          </a:xfrm>
        </p:spPr>
        <p:txBody>
          <a:bodyPr>
            <a:normAutofit/>
          </a:bodyPr>
          <a:lstStyle>
            <a:lvl1pPr marL="0" indent="0" algn="r">
              <a:lnSpc>
                <a:spcPct val="100000"/>
              </a:lnSpc>
              <a:spcBef>
                <a:spcPts val="0"/>
              </a:spcBef>
              <a:buNone/>
              <a:defRPr sz="1600" baseline="0">
                <a:solidFill>
                  <a:schemeClr val="tx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CL" dirty="0"/>
              <a:t>EXPOSITORES O EQUIPO CSP PRESENTE Y CARGOS</a:t>
            </a:r>
          </a:p>
        </p:txBody>
      </p:sp>
      <p:sp>
        <p:nvSpPr>
          <p:cNvPr id="26" name="Footer Placeholder 4"/>
          <p:cNvSpPr>
            <a:spLocks noGrp="1"/>
          </p:cNvSpPr>
          <p:nvPr>
            <p:ph type="ftr" sz="quarter" idx="12"/>
          </p:nvPr>
        </p:nvSpPr>
        <p:spPr>
          <a:xfrm>
            <a:off x="9229981" y="6106789"/>
            <a:ext cx="2541104" cy="308807"/>
          </a:xfrm>
          <a:prstGeom prst="rect">
            <a:avLst/>
          </a:prstGeom>
        </p:spPr>
        <p:txBody>
          <a:bodyPr/>
          <a:lstStyle>
            <a:lvl1pPr algn="r">
              <a:defRPr sz="1600" b="0">
                <a:solidFill>
                  <a:srgbClr val="C41949"/>
                </a:solidFill>
                <a:latin typeface="+mj-lt"/>
              </a:defRPr>
            </a:lvl1pPr>
          </a:lstStyle>
          <a:p>
            <a:r>
              <a:rPr lang="es-CL"/>
              <a:t>www.sistemaspublicos.cl</a:t>
            </a:r>
            <a:endParaRPr lang="en-US" dirty="0"/>
          </a:p>
        </p:txBody>
      </p:sp>
    </p:spTree>
    <p:extLst>
      <p:ext uri="{BB962C8B-B14F-4D97-AF65-F5344CB8AC3E}">
        <p14:creationId xmlns:p14="http://schemas.microsoft.com/office/powerpoint/2010/main" val="1801639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ESARROLLO TEXTO EN BULLETS">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279399" y="1346201"/>
            <a:ext cx="11547475" cy="4742598"/>
          </a:xfrm>
        </p:spPr>
        <p:txBody>
          <a:bodyPr>
            <a:normAutofit/>
          </a:bodyPr>
          <a:lstStyle>
            <a:lvl1pPr marL="228600" indent="-228600" algn="just">
              <a:buClr>
                <a:srgbClr val="C41949"/>
              </a:buClr>
              <a:buFont typeface="Wingdings" panose="05000000000000000000" pitchFamily="2" charset="2"/>
              <a:buChar char="§"/>
              <a:defRPr sz="2000" baseline="0">
                <a:solidFill>
                  <a:schemeClr val="tx2"/>
                </a:solidFill>
              </a:defRPr>
            </a:lvl1pPr>
            <a:lvl2pPr marL="685800" indent="-228600" algn="just">
              <a:buClr>
                <a:srgbClr val="C41949"/>
              </a:buClr>
              <a:buFont typeface="Wingdings" panose="05000000000000000000" pitchFamily="2" charset="2"/>
              <a:buChar char="§"/>
              <a:defRPr sz="2000" baseline="0">
                <a:solidFill>
                  <a:schemeClr val="tx2"/>
                </a:solidFill>
              </a:defRPr>
            </a:lvl2pPr>
            <a:lvl3pPr marL="1143000" indent="-228600" algn="just">
              <a:buClr>
                <a:srgbClr val="C41949"/>
              </a:buClr>
              <a:buFont typeface="Wingdings" panose="05000000000000000000" pitchFamily="2" charset="2"/>
              <a:buChar char="§"/>
              <a:defRPr sz="1800" baseline="0">
                <a:solidFill>
                  <a:schemeClr val="tx2"/>
                </a:solidFill>
              </a:defRPr>
            </a:lvl3pPr>
            <a:lvl4pPr marL="1600200" indent="-228600" algn="just">
              <a:buClr>
                <a:srgbClr val="C41949"/>
              </a:buClr>
              <a:buFont typeface="Wingdings" panose="05000000000000000000" pitchFamily="2" charset="2"/>
              <a:buChar char="§"/>
              <a:defRPr sz="1600">
                <a:solidFill>
                  <a:schemeClr val="tx2"/>
                </a:solidFill>
              </a:defRPr>
            </a:lvl4pPr>
            <a:lvl5pPr marL="2057400" indent="-228600" algn="just">
              <a:buClr>
                <a:srgbClr val="C41949"/>
              </a:buClr>
              <a:buFont typeface="Wingdings" panose="05000000000000000000" pitchFamily="2" charset="2"/>
              <a:buChar char="§"/>
              <a:defRPr sz="1600">
                <a:solidFill>
                  <a:schemeClr val="tx2"/>
                </a:solidFill>
              </a:defRPr>
            </a:lvl5pPr>
          </a:lstStyle>
          <a:p>
            <a:pPr lvl="0"/>
            <a:r>
              <a:rPr lang="es-CL" dirty="0"/>
              <a:t>Click para editar texto primer nivel</a:t>
            </a:r>
            <a:endParaRPr lang="en-US" dirty="0"/>
          </a:p>
          <a:p>
            <a:pPr lvl="1"/>
            <a:r>
              <a:rPr lang="en-US" dirty="0"/>
              <a:t>Segundo </a:t>
            </a:r>
            <a:r>
              <a:rPr lang="es-CL" noProof="0" dirty="0"/>
              <a:t>nivel</a:t>
            </a:r>
          </a:p>
          <a:p>
            <a:pPr lvl="2"/>
            <a:r>
              <a:rPr lang="es-CL" noProof="0" dirty="0"/>
              <a:t>Tercer</a:t>
            </a:r>
            <a:r>
              <a:rPr lang="en-US" dirty="0"/>
              <a:t> </a:t>
            </a:r>
            <a:r>
              <a:rPr lang="es-CL" noProof="0" dirty="0"/>
              <a:t>nivel</a:t>
            </a:r>
          </a:p>
          <a:p>
            <a:pPr lvl="3"/>
            <a:r>
              <a:rPr lang="en-US" dirty="0"/>
              <a:t>Cuarto </a:t>
            </a:r>
            <a:r>
              <a:rPr lang="es-CL" noProof="0" dirty="0"/>
              <a:t>nivel</a:t>
            </a:r>
          </a:p>
          <a:p>
            <a:pPr lvl="4"/>
            <a:r>
              <a:rPr lang="en-US" dirty="0"/>
              <a:t>Quinto </a:t>
            </a:r>
            <a:r>
              <a:rPr lang="es-CL" noProof="0" dirty="0"/>
              <a:t>nivel</a:t>
            </a:r>
          </a:p>
        </p:txBody>
      </p:sp>
      <p:sp>
        <p:nvSpPr>
          <p:cNvPr id="5" name="Footer Placeholder 4"/>
          <p:cNvSpPr>
            <a:spLocks noGrp="1"/>
          </p:cNvSpPr>
          <p:nvPr>
            <p:ph type="ftr" sz="quarter" idx="11"/>
          </p:nvPr>
        </p:nvSpPr>
        <p:spPr>
          <a:xfrm>
            <a:off x="8878956" y="6238354"/>
            <a:ext cx="2541104" cy="308807"/>
          </a:xfrm>
          <a:prstGeom prst="rect">
            <a:avLst/>
          </a:prstGeom>
        </p:spPr>
        <p:txBody>
          <a:bodyPr/>
          <a:lstStyle>
            <a:lvl1pPr algn="r">
              <a:defRPr sz="1600" b="0">
                <a:solidFill>
                  <a:srgbClr val="C41949"/>
                </a:solidFill>
                <a:latin typeface="+mj-lt"/>
              </a:defRPr>
            </a:lvl1pPr>
          </a:lstStyle>
          <a:p>
            <a:r>
              <a:rPr lang="es-CL"/>
              <a:t>www.sistemaspublicos.cl</a:t>
            </a:r>
            <a:endParaRPr lang="en-US" dirty="0"/>
          </a:p>
        </p:txBody>
      </p:sp>
      <p:sp>
        <p:nvSpPr>
          <p:cNvPr id="25" name="Rectangle 24"/>
          <p:cNvSpPr/>
          <p:nvPr userDrawn="1"/>
        </p:nvSpPr>
        <p:spPr>
          <a:xfrm>
            <a:off x="11461750" y="6185347"/>
            <a:ext cx="365125" cy="365125"/>
          </a:xfrm>
          <a:prstGeom prst="rect">
            <a:avLst/>
          </a:prstGeom>
          <a:solidFill>
            <a:srgbClr val="C41949"/>
          </a:solidFill>
          <a:ln>
            <a:solidFill>
              <a:srgbClr val="C419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a:p>
        </p:txBody>
      </p:sp>
      <p:sp>
        <p:nvSpPr>
          <p:cNvPr id="6" name="Slide Number Placeholder 5"/>
          <p:cNvSpPr>
            <a:spLocks noGrp="1"/>
          </p:cNvSpPr>
          <p:nvPr>
            <p:ph type="sldNum" sz="quarter" idx="12"/>
          </p:nvPr>
        </p:nvSpPr>
        <p:spPr>
          <a:xfrm>
            <a:off x="11461750" y="6185346"/>
            <a:ext cx="367748" cy="365125"/>
          </a:xfrm>
        </p:spPr>
        <p:txBody>
          <a:bodyPr/>
          <a:lstStyle>
            <a:lvl1pPr algn="ctr">
              <a:defRPr b="0">
                <a:solidFill>
                  <a:schemeClr val="bg1"/>
                </a:solidFill>
              </a:defRPr>
            </a:lvl1pPr>
          </a:lstStyle>
          <a:p>
            <a:fld id="{5BE3B8B1-D8F9-4D8B-8014-6F7F6A75BF2A}" type="slidenum">
              <a:rPr lang="en-US" smtClean="0"/>
              <a:pPr/>
              <a:t>‹Nº›</a:t>
            </a:fld>
            <a:endParaRPr lang="en-US" dirty="0"/>
          </a:p>
        </p:txBody>
      </p:sp>
      <p:pic>
        <p:nvPicPr>
          <p:cNvPr id="27" name="Picture 26"/>
          <p:cNvPicPr>
            <a:picLocks noChangeAspect="1"/>
          </p:cNvPicPr>
          <p:nvPr userDrawn="1"/>
        </p:nvPicPr>
        <p:blipFill>
          <a:blip r:embed="rId2"/>
          <a:stretch>
            <a:fillRect/>
          </a:stretch>
        </p:blipFill>
        <p:spPr>
          <a:xfrm>
            <a:off x="10341706" y="335305"/>
            <a:ext cx="1551427" cy="680452"/>
          </a:xfrm>
          <a:prstGeom prst="rect">
            <a:avLst/>
          </a:prstGeom>
        </p:spPr>
      </p:pic>
      <p:sp>
        <p:nvSpPr>
          <p:cNvPr id="16" name="Rectangle 15"/>
          <p:cNvSpPr/>
          <p:nvPr userDrawn="1"/>
        </p:nvSpPr>
        <p:spPr>
          <a:xfrm>
            <a:off x="0" y="-269"/>
            <a:ext cx="12192000" cy="72000"/>
          </a:xfrm>
          <a:prstGeom prst="rect">
            <a:avLst/>
          </a:prstGeom>
          <a:solidFill>
            <a:srgbClr val="C41949"/>
          </a:solidFill>
          <a:ln>
            <a:solidFill>
              <a:srgbClr val="C419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4581706" y="-269"/>
            <a:ext cx="5760000" cy="720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8541706" y="-269"/>
            <a:ext cx="1800000" cy="72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0" y="6786000"/>
            <a:ext cx="12192000" cy="72000"/>
          </a:xfrm>
          <a:prstGeom prst="rect">
            <a:avLst/>
          </a:prstGeom>
          <a:solidFill>
            <a:srgbClr val="C41949"/>
          </a:solidFill>
          <a:ln>
            <a:solidFill>
              <a:srgbClr val="C419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a:off x="4581706" y="6786000"/>
            <a:ext cx="5760000" cy="720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userDrawn="1"/>
        </p:nvSpPr>
        <p:spPr>
          <a:xfrm>
            <a:off x="8541706" y="6786000"/>
            <a:ext cx="1800000" cy="72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itle 1"/>
          <p:cNvSpPr>
            <a:spLocks noGrp="1"/>
          </p:cNvSpPr>
          <p:nvPr>
            <p:ph type="title" hasCustomPrompt="1"/>
          </p:nvPr>
        </p:nvSpPr>
        <p:spPr>
          <a:xfrm>
            <a:off x="410345" y="380337"/>
            <a:ext cx="9793829" cy="389124"/>
          </a:xfrm>
        </p:spPr>
        <p:txBody>
          <a:bodyPr anchor="ctr">
            <a:noAutofit/>
          </a:bodyPr>
          <a:lstStyle>
            <a:lvl1pPr>
              <a:lnSpc>
                <a:spcPct val="150000"/>
              </a:lnSpc>
              <a:defRPr sz="3200" b="0" baseline="0">
                <a:solidFill>
                  <a:srgbClr val="C41949"/>
                </a:solidFill>
                <a:latin typeface="+mn-lt"/>
              </a:defRPr>
            </a:lvl1pPr>
          </a:lstStyle>
          <a:p>
            <a:r>
              <a:rPr lang="es-CL" dirty="0"/>
              <a:t>CLICK PARA EDITAR TÍTULO</a:t>
            </a:r>
            <a:endParaRPr lang="en-US" dirty="0"/>
          </a:p>
        </p:txBody>
      </p:sp>
      <p:sp>
        <p:nvSpPr>
          <p:cNvPr id="24" name="Rectangle 23"/>
          <p:cNvSpPr/>
          <p:nvPr userDrawn="1"/>
        </p:nvSpPr>
        <p:spPr>
          <a:xfrm>
            <a:off x="377371" y="498506"/>
            <a:ext cx="36000" cy="52200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solidFill>
                <a:schemeClr val="tx1">
                  <a:lumMod val="75000"/>
                  <a:lumOff val="25000"/>
                </a:schemeClr>
              </a:solidFill>
            </a:endParaRPr>
          </a:p>
        </p:txBody>
      </p:sp>
      <p:sp>
        <p:nvSpPr>
          <p:cNvPr id="26" name="Subtitle 2"/>
          <p:cNvSpPr>
            <a:spLocks noGrp="1"/>
          </p:cNvSpPr>
          <p:nvPr>
            <p:ph type="subTitle" idx="13" hasCustomPrompt="1"/>
          </p:nvPr>
        </p:nvSpPr>
        <p:spPr>
          <a:xfrm>
            <a:off x="424858" y="769461"/>
            <a:ext cx="9779315" cy="225101"/>
          </a:xfrm>
        </p:spPr>
        <p:txBody>
          <a:bodyPr>
            <a:noAutofit/>
          </a:bodyPr>
          <a:lstStyle>
            <a:lvl1pPr marL="0" indent="0" algn="l">
              <a:buNone/>
              <a:defRPr sz="1800" b="0">
                <a:solidFill>
                  <a:schemeClr val="tx2"/>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CL" noProof="0" dirty="0"/>
              <a:t>CLICK PARA EDITAR SUBTÍTULO (OJALA SIEMPRE TENGA)</a:t>
            </a:r>
          </a:p>
        </p:txBody>
      </p:sp>
    </p:spTree>
    <p:extLst>
      <p:ext uri="{BB962C8B-B14F-4D97-AF65-F5344CB8AC3E}">
        <p14:creationId xmlns:p14="http://schemas.microsoft.com/office/powerpoint/2010/main" val="3824029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PORTADA SECCIÓ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04900" y="3731986"/>
            <a:ext cx="10721974" cy="672199"/>
          </a:xfrm>
        </p:spPr>
        <p:txBody>
          <a:bodyPr anchor="b">
            <a:normAutofit/>
          </a:bodyPr>
          <a:lstStyle>
            <a:lvl1pPr>
              <a:lnSpc>
                <a:spcPct val="0"/>
              </a:lnSpc>
              <a:defRPr sz="4000" b="0" baseline="0">
                <a:solidFill>
                  <a:srgbClr val="C41949"/>
                </a:solidFill>
              </a:defRPr>
            </a:lvl1pPr>
          </a:lstStyle>
          <a:p>
            <a:r>
              <a:rPr lang="es-CL" dirty="0"/>
              <a:t>TÍTULO DE SECCIÓN</a:t>
            </a:r>
            <a:endParaRPr lang="en-US" dirty="0"/>
          </a:p>
        </p:txBody>
      </p:sp>
      <p:sp>
        <p:nvSpPr>
          <p:cNvPr id="3" name="Text Placeholder 2"/>
          <p:cNvSpPr>
            <a:spLocks noGrp="1"/>
          </p:cNvSpPr>
          <p:nvPr>
            <p:ph type="body" idx="1" hasCustomPrompt="1"/>
          </p:nvPr>
        </p:nvSpPr>
        <p:spPr>
          <a:xfrm>
            <a:off x="1092994" y="4418924"/>
            <a:ext cx="10254455" cy="345394"/>
          </a:xfrm>
        </p:spPr>
        <p:txBody>
          <a:bodyPr>
            <a:noAutofit/>
          </a:bodyPr>
          <a:lstStyle>
            <a:lvl1pPr marL="0" indent="0">
              <a:buNone/>
              <a:defRPr sz="2600" b="0" baseline="0">
                <a:solidFill>
                  <a:schemeClr val="tx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CL" dirty="0"/>
              <a:t>BAJADA DE SECCIÓN EN BREVE</a:t>
            </a:r>
            <a:endParaRPr lang="en-US" dirty="0"/>
          </a:p>
        </p:txBody>
      </p:sp>
      <p:sp>
        <p:nvSpPr>
          <p:cNvPr id="7" name="Footer Placeholder 4"/>
          <p:cNvSpPr>
            <a:spLocks noGrp="1"/>
          </p:cNvSpPr>
          <p:nvPr>
            <p:ph type="ftr" sz="quarter" idx="11"/>
          </p:nvPr>
        </p:nvSpPr>
        <p:spPr>
          <a:xfrm>
            <a:off x="8878956" y="6304614"/>
            <a:ext cx="2541104" cy="308807"/>
          </a:xfrm>
          <a:prstGeom prst="rect">
            <a:avLst/>
          </a:prstGeom>
        </p:spPr>
        <p:txBody>
          <a:bodyPr/>
          <a:lstStyle>
            <a:lvl1pPr algn="r">
              <a:defRPr sz="1600" b="0">
                <a:solidFill>
                  <a:srgbClr val="C41949"/>
                </a:solidFill>
                <a:latin typeface="+mj-lt"/>
              </a:defRPr>
            </a:lvl1pPr>
          </a:lstStyle>
          <a:p>
            <a:r>
              <a:rPr lang="es-CL"/>
              <a:t>www.sistemaspublicos.cl</a:t>
            </a:r>
            <a:endParaRPr lang="en-US" dirty="0"/>
          </a:p>
        </p:txBody>
      </p:sp>
      <p:sp>
        <p:nvSpPr>
          <p:cNvPr id="8" name="Rectangle 7"/>
          <p:cNvSpPr/>
          <p:nvPr userDrawn="1"/>
        </p:nvSpPr>
        <p:spPr>
          <a:xfrm>
            <a:off x="11461750" y="6251607"/>
            <a:ext cx="365125" cy="365125"/>
          </a:xfrm>
          <a:prstGeom prst="rect">
            <a:avLst/>
          </a:prstGeom>
          <a:solidFill>
            <a:srgbClr val="C41949"/>
          </a:solidFill>
          <a:ln>
            <a:solidFill>
              <a:srgbClr val="C419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5"/>
          <p:cNvSpPr>
            <a:spLocks noGrp="1"/>
          </p:cNvSpPr>
          <p:nvPr>
            <p:ph type="sldNum" sz="quarter" idx="12"/>
          </p:nvPr>
        </p:nvSpPr>
        <p:spPr>
          <a:xfrm>
            <a:off x="11461750" y="6251606"/>
            <a:ext cx="367748" cy="365125"/>
          </a:xfrm>
        </p:spPr>
        <p:txBody>
          <a:bodyPr/>
          <a:lstStyle>
            <a:lvl1pPr algn="ctr">
              <a:defRPr b="0">
                <a:solidFill>
                  <a:schemeClr val="bg1"/>
                </a:solidFill>
              </a:defRPr>
            </a:lvl1pPr>
          </a:lstStyle>
          <a:p>
            <a:fld id="{5BE3B8B1-D8F9-4D8B-8014-6F7F6A75BF2A}" type="slidenum">
              <a:rPr lang="en-US" smtClean="0"/>
              <a:pPr/>
              <a:t>‹Nº›</a:t>
            </a:fld>
            <a:endParaRPr lang="en-US" dirty="0"/>
          </a:p>
        </p:txBody>
      </p:sp>
      <p:pic>
        <p:nvPicPr>
          <p:cNvPr id="16" name="Picture 15"/>
          <p:cNvPicPr>
            <a:picLocks noChangeAspect="1"/>
          </p:cNvPicPr>
          <p:nvPr userDrawn="1"/>
        </p:nvPicPr>
        <p:blipFill>
          <a:blip r:embed="rId2"/>
          <a:stretch>
            <a:fillRect/>
          </a:stretch>
        </p:blipFill>
        <p:spPr>
          <a:xfrm>
            <a:off x="10341706" y="335305"/>
            <a:ext cx="1551427" cy="680452"/>
          </a:xfrm>
          <a:prstGeom prst="rect">
            <a:avLst/>
          </a:prstGeom>
        </p:spPr>
      </p:pic>
      <p:sp>
        <p:nvSpPr>
          <p:cNvPr id="17" name="Rectangle 16"/>
          <p:cNvSpPr/>
          <p:nvPr userDrawn="1"/>
        </p:nvSpPr>
        <p:spPr>
          <a:xfrm>
            <a:off x="1001484" y="4025477"/>
            <a:ext cx="36000" cy="72000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solidFill>
                <a:schemeClr val="tx1">
                  <a:lumMod val="75000"/>
                  <a:lumOff val="25000"/>
                </a:schemeClr>
              </a:solidFill>
            </a:endParaRPr>
          </a:p>
        </p:txBody>
      </p:sp>
      <p:sp>
        <p:nvSpPr>
          <p:cNvPr id="19" name="Rectangle 18"/>
          <p:cNvSpPr/>
          <p:nvPr userDrawn="1"/>
        </p:nvSpPr>
        <p:spPr>
          <a:xfrm>
            <a:off x="0" y="-269"/>
            <a:ext cx="12192000" cy="72000"/>
          </a:xfrm>
          <a:prstGeom prst="rect">
            <a:avLst/>
          </a:prstGeom>
          <a:solidFill>
            <a:srgbClr val="C41949"/>
          </a:solidFill>
          <a:ln>
            <a:solidFill>
              <a:srgbClr val="C419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a:off x="4581706" y="-269"/>
            <a:ext cx="5760000" cy="720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userDrawn="1"/>
        </p:nvSpPr>
        <p:spPr>
          <a:xfrm>
            <a:off x="8541706" y="-269"/>
            <a:ext cx="1800000" cy="72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userDrawn="1"/>
        </p:nvSpPr>
        <p:spPr>
          <a:xfrm>
            <a:off x="0" y="6786000"/>
            <a:ext cx="12192000" cy="72000"/>
          </a:xfrm>
          <a:prstGeom prst="rect">
            <a:avLst/>
          </a:prstGeom>
          <a:solidFill>
            <a:srgbClr val="C41949"/>
          </a:solidFill>
          <a:ln>
            <a:solidFill>
              <a:srgbClr val="C419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userDrawn="1"/>
        </p:nvSpPr>
        <p:spPr>
          <a:xfrm>
            <a:off x="4581706" y="6786000"/>
            <a:ext cx="5760000" cy="720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userDrawn="1"/>
        </p:nvSpPr>
        <p:spPr>
          <a:xfrm>
            <a:off x="8541706" y="6786000"/>
            <a:ext cx="1800000" cy="72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31669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SARROLLO 2 COLUMNAS">
    <p:spTree>
      <p:nvGrpSpPr>
        <p:cNvPr id="1" name=""/>
        <p:cNvGrpSpPr/>
        <p:nvPr/>
      </p:nvGrpSpPr>
      <p:grpSpPr>
        <a:xfrm>
          <a:off x="0" y="0"/>
          <a:ext cx="0" cy="0"/>
          <a:chOff x="0" y="0"/>
          <a:chExt cx="0" cy="0"/>
        </a:xfrm>
      </p:grpSpPr>
      <p:pic>
        <p:nvPicPr>
          <p:cNvPr id="20" name="Picture 19"/>
          <p:cNvPicPr>
            <a:picLocks noChangeAspect="1"/>
          </p:cNvPicPr>
          <p:nvPr userDrawn="1"/>
        </p:nvPicPr>
        <p:blipFill>
          <a:blip r:embed="rId2"/>
          <a:stretch>
            <a:fillRect/>
          </a:stretch>
        </p:blipFill>
        <p:spPr>
          <a:xfrm>
            <a:off x="10341706" y="335305"/>
            <a:ext cx="1551427" cy="680452"/>
          </a:xfrm>
          <a:prstGeom prst="rect">
            <a:avLst/>
          </a:prstGeom>
        </p:spPr>
      </p:pic>
      <p:sp>
        <p:nvSpPr>
          <p:cNvPr id="22" name="Content Placeholder 2"/>
          <p:cNvSpPr>
            <a:spLocks noGrp="1"/>
          </p:cNvSpPr>
          <p:nvPr>
            <p:ph idx="15" hasCustomPrompt="1"/>
          </p:nvPr>
        </p:nvSpPr>
        <p:spPr>
          <a:xfrm>
            <a:off x="279399" y="1328603"/>
            <a:ext cx="5580000" cy="4742598"/>
          </a:xfrm>
        </p:spPr>
        <p:txBody>
          <a:bodyPr>
            <a:normAutofit/>
          </a:bodyPr>
          <a:lstStyle>
            <a:lvl1pPr marL="228600" indent="-228600" algn="just">
              <a:buClr>
                <a:srgbClr val="C41949"/>
              </a:buClr>
              <a:buFont typeface="Wingdings" panose="05000000000000000000" pitchFamily="2" charset="2"/>
              <a:buChar char="§"/>
              <a:defRPr sz="2000" baseline="0">
                <a:solidFill>
                  <a:schemeClr val="tx2"/>
                </a:solidFill>
              </a:defRPr>
            </a:lvl1pPr>
            <a:lvl2pPr marL="685800" indent="-228600" algn="just">
              <a:buClr>
                <a:srgbClr val="C41949"/>
              </a:buClr>
              <a:buFont typeface="Wingdings" panose="05000000000000000000" pitchFamily="2" charset="2"/>
              <a:buChar char="§"/>
              <a:defRPr sz="2000" baseline="0">
                <a:solidFill>
                  <a:schemeClr val="tx2"/>
                </a:solidFill>
              </a:defRPr>
            </a:lvl2pPr>
            <a:lvl3pPr marL="1143000" indent="-228600" algn="just">
              <a:buClr>
                <a:srgbClr val="C41949"/>
              </a:buClr>
              <a:buFont typeface="Wingdings" panose="05000000000000000000" pitchFamily="2" charset="2"/>
              <a:buChar char="§"/>
              <a:defRPr sz="1800" baseline="0">
                <a:solidFill>
                  <a:schemeClr val="tx2"/>
                </a:solidFill>
              </a:defRPr>
            </a:lvl3pPr>
            <a:lvl4pPr marL="1600200" indent="-228600" algn="just">
              <a:buClr>
                <a:srgbClr val="C41949"/>
              </a:buClr>
              <a:buFont typeface="Wingdings" panose="05000000000000000000" pitchFamily="2" charset="2"/>
              <a:buChar char="§"/>
              <a:defRPr sz="1600">
                <a:solidFill>
                  <a:schemeClr val="tx2"/>
                </a:solidFill>
              </a:defRPr>
            </a:lvl4pPr>
            <a:lvl5pPr marL="2057400" indent="-228600" algn="just">
              <a:buClr>
                <a:srgbClr val="C41949"/>
              </a:buClr>
              <a:buFont typeface="Wingdings" panose="05000000000000000000" pitchFamily="2" charset="2"/>
              <a:buChar char="§"/>
              <a:defRPr sz="1600">
                <a:solidFill>
                  <a:schemeClr val="tx2"/>
                </a:solidFill>
              </a:defRPr>
            </a:lvl5pPr>
          </a:lstStyle>
          <a:p>
            <a:pPr lvl="0"/>
            <a:r>
              <a:rPr lang="es-CL" dirty="0"/>
              <a:t>Click para editar texto primer nivel</a:t>
            </a:r>
            <a:endParaRPr lang="en-US" dirty="0"/>
          </a:p>
          <a:p>
            <a:pPr lvl="1"/>
            <a:r>
              <a:rPr lang="en-US" dirty="0"/>
              <a:t>Segundo </a:t>
            </a:r>
            <a:r>
              <a:rPr lang="es-CL" noProof="0" dirty="0"/>
              <a:t>nivel</a:t>
            </a:r>
          </a:p>
          <a:p>
            <a:pPr lvl="2"/>
            <a:r>
              <a:rPr lang="es-CL" noProof="0" dirty="0"/>
              <a:t>Tercer</a:t>
            </a:r>
            <a:r>
              <a:rPr lang="en-US" dirty="0"/>
              <a:t> </a:t>
            </a:r>
            <a:r>
              <a:rPr lang="es-CL" noProof="0" dirty="0"/>
              <a:t>nivel</a:t>
            </a:r>
          </a:p>
          <a:p>
            <a:pPr lvl="3"/>
            <a:r>
              <a:rPr lang="en-US" dirty="0"/>
              <a:t>Cuarto </a:t>
            </a:r>
            <a:r>
              <a:rPr lang="es-CL" noProof="0" dirty="0"/>
              <a:t>nivel</a:t>
            </a:r>
          </a:p>
          <a:p>
            <a:pPr lvl="4"/>
            <a:r>
              <a:rPr lang="en-US" dirty="0"/>
              <a:t>Quinto </a:t>
            </a:r>
            <a:r>
              <a:rPr lang="es-CL" noProof="0" dirty="0"/>
              <a:t>nivel</a:t>
            </a:r>
          </a:p>
        </p:txBody>
      </p:sp>
      <p:sp>
        <p:nvSpPr>
          <p:cNvPr id="23" name="Content Placeholder 2"/>
          <p:cNvSpPr>
            <a:spLocks noGrp="1"/>
          </p:cNvSpPr>
          <p:nvPr>
            <p:ph idx="16" hasCustomPrompt="1"/>
          </p:nvPr>
        </p:nvSpPr>
        <p:spPr>
          <a:xfrm>
            <a:off x="6261388" y="1328603"/>
            <a:ext cx="5580000" cy="4742598"/>
          </a:xfrm>
        </p:spPr>
        <p:txBody>
          <a:bodyPr>
            <a:normAutofit/>
          </a:bodyPr>
          <a:lstStyle>
            <a:lvl1pPr marL="228600" indent="-228600" algn="just">
              <a:buClr>
                <a:srgbClr val="C41949"/>
              </a:buClr>
              <a:buFont typeface="Wingdings" panose="05000000000000000000" pitchFamily="2" charset="2"/>
              <a:buChar char="§"/>
              <a:defRPr sz="2000" baseline="0">
                <a:solidFill>
                  <a:schemeClr val="tx2"/>
                </a:solidFill>
              </a:defRPr>
            </a:lvl1pPr>
            <a:lvl2pPr marL="685800" indent="-228600" algn="just">
              <a:buClr>
                <a:srgbClr val="C41949"/>
              </a:buClr>
              <a:buFont typeface="Wingdings" panose="05000000000000000000" pitchFamily="2" charset="2"/>
              <a:buChar char="§"/>
              <a:defRPr sz="2000" baseline="0">
                <a:solidFill>
                  <a:schemeClr val="tx2"/>
                </a:solidFill>
              </a:defRPr>
            </a:lvl2pPr>
            <a:lvl3pPr marL="1143000" indent="-228600" algn="just">
              <a:buClr>
                <a:srgbClr val="C41949"/>
              </a:buClr>
              <a:buFont typeface="Wingdings" panose="05000000000000000000" pitchFamily="2" charset="2"/>
              <a:buChar char="§"/>
              <a:defRPr sz="1800" baseline="0">
                <a:solidFill>
                  <a:schemeClr val="tx2"/>
                </a:solidFill>
              </a:defRPr>
            </a:lvl3pPr>
            <a:lvl4pPr marL="1600200" indent="-228600" algn="just">
              <a:buClr>
                <a:srgbClr val="C41949"/>
              </a:buClr>
              <a:buFont typeface="Wingdings" panose="05000000000000000000" pitchFamily="2" charset="2"/>
              <a:buChar char="§"/>
              <a:defRPr sz="1600">
                <a:solidFill>
                  <a:schemeClr val="tx2"/>
                </a:solidFill>
              </a:defRPr>
            </a:lvl4pPr>
            <a:lvl5pPr marL="2057400" indent="-228600" algn="just">
              <a:buClr>
                <a:srgbClr val="C41949"/>
              </a:buClr>
              <a:buFont typeface="Wingdings" panose="05000000000000000000" pitchFamily="2" charset="2"/>
              <a:buChar char="§"/>
              <a:defRPr sz="1600">
                <a:solidFill>
                  <a:schemeClr val="tx2"/>
                </a:solidFill>
              </a:defRPr>
            </a:lvl5pPr>
          </a:lstStyle>
          <a:p>
            <a:pPr lvl="0"/>
            <a:r>
              <a:rPr lang="es-CL" dirty="0"/>
              <a:t>Click para editar texto primer nivel</a:t>
            </a:r>
            <a:endParaRPr lang="en-US" dirty="0"/>
          </a:p>
          <a:p>
            <a:pPr lvl="1"/>
            <a:r>
              <a:rPr lang="en-US" dirty="0"/>
              <a:t>Segundo </a:t>
            </a:r>
            <a:r>
              <a:rPr lang="es-CL" noProof="0" dirty="0"/>
              <a:t>nivel</a:t>
            </a:r>
          </a:p>
          <a:p>
            <a:pPr lvl="2"/>
            <a:r>
              <a:rPr lang="es-CL" noProof="0" dirty="0"/>
              <a:t>Tercer</a:t>
            </a:r>
            <a:r>
              <a:rPr lang="en-US" dirty="0"/>
              <a:t> </a:t>
            </a:r>
            <a:r>
              <a:rPr lang="es-CL" noProof="0" dirty="0"/>
              <a:t>nivel</a:t>
            </a:r>
          </a:p>
          <a:p>
            <a:pPr lvl="3"/>
            <a:r>
              <a:rPr lang="en-US" dirty="0"/>
              <a:t>Cuarto </a:t>
            </a:r>
            <a:r>
              <a:rPr lang="es-CL" noProof="0" dirty="0"/>
              <a:t>nivel</a:t>
            </a:r>
          </a:p>
          <a:p>
            <a:pPr lvl="4"/>
            <a:r>
              <a:rPr lang="en-US" dirty="0"/>
              <a:t>Quinto </a:t>
            </a:r>
            <a:r>
              <a:rPr lang="es-CL" noProof="0" dirty="0"/>
              <a:t>nivel</a:t>
            </a:r>
          </a:p>
        </p:txBody>
      </p:sp>
      <p:sp>
        <p:nvSpPr>
          <p:cNvPr id="26" name="Footer Placeholder 4"/>
          <p:cNvSpPr>
            <a:spLocks noGrp="1"/>
          </p:cNvSpPr>
          <p:nvPr>
            <p:ph type="ftr" sz="quarter" idx="11"/>
          </p:nvPr>
        </p:nvSpPr>
        <p:spPr>
          <a:xfrm>
            <a:off x="8878956" y="6304614"/>
            <a:ext cx="2541104" cy="308807"/>
          </a:xfrm>
          <a:prstGeom prst="rect">
            <a:avLst/>
          </a:prstGeom>
        </p:spPr>
        <p:txBody>
          <a:bodyPr/>
          <a:lstStyle>
            <a:lvl1pPr algn="r">
              <a:defRPr sz="1600" b="0">
                <a:solidFill>
                  <a:srgbClr val="C41949"/>
                </a:solidFill>
                <a:latin typeface="+mj-lt"/>
              </a:defRPr>
            </a:lvl1pPr>
          </a:lstStyle>
          <a:p>
            <a:r>
              <a:rPr lang="es-CL"/>
              <a:t>www.sistemaspublicos.cl</a:t>
            </a:r>
            <a:endParaRPr lang="en-US" dirty="0"/>
          </a:p>
        </p:txBody>
      </p:sp>
      <p:sp>
        <p:nvSpPr>
          <p:cNvPr id="27" name="Rectangle 26"/>
          <p:cNvSpPr/>
          <p:nvPr userDrawn="1"/>
        </p:nvSpPr>
        <p:spPr>
          <a:xfrm>
            <a:off x="11461750" y="6251607"/>
            <a:ext cx="365125" cy="365125"/>
          </a:xfrm>
          <a:prstGeom prst="rect">
            <a:avLst/>
          </a:prstGeom>
          <a:solidFill>
            <a:srgbClr val="C41949"/>
          </a:solidFill>
          <a:ln>
            <a:solidFill>
              <a:srgbClr val="C419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Slide Number Placeholder 5"/>
          <p:cNvSpPr>
            <a:spLocks noGrp="1"/>
          </p:cNvSpPr>
          <p:nvPr>
            <p:ph type="sldNum" sz="quarter" idx="12"/>
          </p:nvPr>
        </p:nvSpPr>
        <p:spPr>
          <a:xfrm>
            <a:off x="11461750" y="6251606"/>
            <a:ext cx="367748" cy="365125"/>
          </a:xfrm>
        </p:spPr>
        <p:txBody>
          <a:bodyPr/>
          <a:lstStyle>
            <a:lvl1pPr algn="ctr">
              <a:defRPr b="0">
                <a:solidFill>
                  <a:schemeClr val="bg1"/>
                </a:solidFill>
              </a:defRPr>
            </a:lvl1pPr>
          </a:lstStyle>
          <a:p>
            <a:fld id="{5BE3B8B1-D8F9-4D8B-8014-6F7F6A75BF2A}" type="slidenum">
              <a:rPr lang="en-US" smtClean="0"/>
              <a:pPr/>
              <a:t>‹Nº›</a:t>
            </a:fld>
            <a:endParaRPr lang="en-US" dirty="0"/>
          </a:p>
        </p:txBody>
      </p:sp>
      <p:sp>
        <p:nvSpPr>
          <p:cNvPr id="29" name="Rectangle 28"/>
          <p:cNvSpPr/>
          <p:nvPr userDrawn="1"/>
        </p:nvSpPr>
        <p:spPr>
          <a:xfrm>
            <a:off x="0" y="-269"/>
            <a:ext cx="12192000" cy="72000"/>
          </a:xfrm>
          <a:prstGeom prst="rect">
            <a:avLst/>
          </a:prstGeom>
          <a:solidFill>
            <a:srgbClr val="C41949"/>
          </a:solidFill>
          <a:ln>
            <a:solidFill>
              <a:srgbClr val="C419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userDrawn="1"/>
        </p:nvSpPr>
        <p:spPr>
          <a:xfrm>
            <a:off x="4581706" y="-269"/>
            <a:ext cx="5760000" cy="720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userDrawn="1"/>
        </p:nvSpPr>
        <p:spPr>
          <a:xfrm>
            <a:off x="8541706" y="-269"/>
            <a:ext cx="1800000" cy="72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userDrawn="1"/>
        </p:nvSpPr>
        <p:spPr>
          <a:xfrm>
            <a:off x="0" y="6786000"/>
            <a:ext cx="12192000" cy="72000"/>
          </a:xfrm>
          <a:prstGeom prst="rect">
            <a:avLst/>
          </a:prstGeom>
          <a:solidFill>
            <a:srgbClr val="C41949"/>
          </a:solidFill>
          <a:ln>
            <a:solidFill>
              <a:srgbClr val="C419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userDrawn="1"/>
        </p:nvSpPr>
        <p:spPr>
          <a:xfrm>
            <a:off x="4581706" y="6786000"/>
            <a:ext cx="5760000" cy="720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userDrawn="1"/>
        </p:nvSpPr>
        <p:spPr>
          <a:xfrm>
            <a:off x="8541706" y="6786000"/>
            <a:ext cx="1800000" cy="72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itle 1"/>
          <p:cNvSpPr>
            <a:spLocks noGrp="1"/>
          </p:cNvSpPr>
          <p:nvPr>
            <p:ph type="title" hasCustomPrompt="1"/>
          </p:nvPr>
        </p:nvSpPr>
        <p:spPr>
          <a:xfrm>
            <a:off x="410345" y="380337"/>
            <a:ext cx="9793829" cy="389124"/>
          </a:xfrm>
        </p:spPr>
        <p:txBody>
          <a:bodyPr anchor="ctr">
            <a:noAutofit/>
          </a:bodyPr>
          <a:lstStyle>
            <a:lvl1pPr>
              <a:lnSpc>
                <a:spcPct val="150000"/>
              </a:lnSpc>
              <a:defRPr sz="3200" b="0" baseline="0">
                <a:solidFill>
                  <a:srgbClr val="C41949"/>
                </a:solidFill>
                <a:latin typeface="+mn-lt"/>
              </a:defRPr>
            </a:lvl1pPr>
          </a:lstStyle>
          <a:p>
            <a:r>
              <a:rPr lang="es-CL" dirty="0"/>
              <a:t>CLICK PARA EDITAR TÍTULO</a:t>
            </a:r>
            <a:endParaRPr lang="en-US" dirty="0"/>
          </a:p>
        </p:txBody>
      </p:sp>
      <p:sp>
        <p:nvSpPr>
          <p:cNvPr id="36" name="Rectangle 35"/>
          <p:cNvSpPr/>
          <p:nvPr userDrawn="1"/>
        </p:nvSpPr>
        <p:spPr>
          <a:xfrm>
            <a:off x="377371" y="498506"/>
            <a:ext cx="36000" cy="52200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solidFill>
                <a:schemeClr val="tx1">
                  <a:lumMod val="75000"/>
                  <a:lumOff val="25000"/>
                </a:schemeClr>
              </a:solidFill>
            </a:endParaRPr>
          </a:p>
        </p:txBody>
      </p:sp>
      <p:sp>
        <p:nvSpPr>
          <p:cNvPr id="37" name="Subtitle 2"/>
          <p:cNvSpPr>
            <a:spLocks noGrp="1"/>
          </p:cNvSpPr>
          <p:nvPr>
            <p:ph type="subTitle" idx="13" hasCustomPrompt="1"/>
          </p:nvPr>
        </p:nvSpPr>
        <p:spPr>
          <a:xfrm>
            <a:off x="424858" y="769461"/>
            <a:ext cx="9779315" cy="225101"/>
          </a:xfrm>
        </p:spPr>
        <p:txBody>
          <a:bodyPr>
            <a:noAutofit/>
          </a:bodyPr>
          <a:lstStyle>
            <a:lvl1pPr marL="0" indent="0" algn="l">
              <a:buNone/>
              <a:defRPr sz="1800" b="0">
                <a:solidFill>
                  <a:schemeClr val="tx2"/>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CL" noProof="0" dirty="0"/>
              <a:t>CLICK PARA EDITAR SUBTÍTULO (OJALA SIEMPRE TENGA)</a:t>
            </a:r>
          </a:p>
        </p:txBody>
      </p:sp>
    </p:spTree>
    <p:extLst>
      <p:ext uri="{BB962C8B-B14F-4D97-AF65-F5344CB8AC3E}">
        <p14:creationId xmlns:p14="http://schemas.microsoft.com/office/powerpoint/2010/main" val="276024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ESARROLLO SIN BULLETS">
    <p:spTree>
      <p:nvGrpSpPr>
        <p:cNvPr id="1" name=""/>
        <p:cNvGrpSpPr/>
        <p:nvPr/>
      </p:nvGrpSpPr>
      <p:grpSpPr>
        <a:xfrm>
          <a:off x="0" y="0"/>
          <a:ext cx="0" cy="0"/>
          <a:chOff x="0" y="0"/>
          <a:chExt cx="0" cy="0"/>
        </a:xfrm>
      </p:grpSpPr>
      <p:pic>
        <p:nvPicPr>
          <p:cNvPr id="27" name="Picture 26"/>
          <p:cNvPicPr>
            <a:picLocks noChangeAspect="1"/>
          </p:cNvPicPr>
          <p:nvPr userDrawn="1"/>
        </p:nvPicPr>
        <p:blipFill>
          <a:blip r:embed="rId2"/>
          <a:stretch>
            <a:fillRect/>
          </a:stretch>
        </p:blipFill>
        <p:spPr>
          <a:xfrm>
            <a:off x="10341706" y="335305"/>
            <a:ext cx="1551427" cy="680452"/>
          </a:xfrm>
          <a:prstGeom prst="rect">
            <a:avLst/>
          </a:prstGeom>
        </p:spPr>
      </p:pic>
      <p:sp>
        <p:nvSpPr>
          <p:cNvPr id="16" name="Content Placeholder 2"/>
          <p:cNvSpPr>
            <a:spLocks noGrp="1"/>
          </p:cNvSpPr>
          <p:nvPr>
            <p:ph idx="1" hasCustomPrompt="1"/>
          </p:nvPr>
        </p:nvSpPr>
        <p:spPr>
          <a:xfrm>
            <a:off x="279399" y="1346201"/>
            <a:ext cx="11547475" cy="4742598"/>
          </a:xfrm>
        </p:spPr>
        <p:txBody>
          <a:bodyPr>
            <a:normAutofit/>
          </a:bodyPr>
          <a:lstStyle>
            <a:lvl1pPr marL="0" marR="0" indent="0" algn="just" defTabSz="914400" rtl="0" eaLnBrk="1" fontAlgn="auto" latinLnBrk="0" hangingPunct="1">
              <a:lnSpc>
                <a:spcPct val="90000"/>
              </a:lnSpc>
              <a:spcBef>
                <a:spcPts val="1000"/>
              </a:spcBef>
              <a:spcAft>
                <a:spcPts val="0"/>
              </a:spcAft>
              <a:buClr>
                <a:srgbClr val="C41949"/>
              </a:buClr>
              <a:buSzTx/>
              <a:buFont typeface="Wingdings" panose="05000000000000000000" pitchFamily="2" charset="2"/>
              <a:buNone/>
              <a:tabLst/>
              <a:defRPr sz="2000" baseline="0">
                <a:solidFill>
                  <a:schemeClr val="tx2"/>
                </a:solidFill>
              </a:defRPr>
            </a:lvl1pPr>
            <a:lvl2pPr marL="685800" indent="-228600" algn="just">
              <a:buClr>
                <a:srgbClr val="C41949"/>
              </a:buClr>
              <a:buFont typeface="Wingdings" panose="05000000000000000000" pitchFamily="2" charset="2"/>
              <a:buChar char="§"/>
              <a:defRPr sz="2000" baseline="0">
                <a:solidFill>
                  <a:schemeClr val="tx1">
                    <a:lumMod val="75000"/>
                    <a:lumOff val="25000"/>
                  </a:schemeClr>
                </a:solidFill>
              </a:defRPr>
            </a:lvl2pPr>
            <a:lvl3pPr marL="1143000" indent="-228600" algn="just">
              <a:buClr>
                <a:srgbClr val="C41949"/>
              </a:buClr>
              <a:buFont typeface="Wingdings" panose="05000000000000000000" pitchFamily="2" charset="2"/>
              <a:buChar char="§"/>
              <a:defRPr sz="1800" baseline="0">
                <a:solidFill>
                  <a:schemeClr val="tx1">
                    <a:lumMod val="75000"/>
                    <a:lumOff val="25000"/>
                  </a:schemeClr>
                </a:solidFill>
              </a:defRPr>
            </a:lvl3pPr>
            <a:lvl4pPr marL="1600200" indent="-228600" algn="just">
              <a:buClr>
                <a:srgbClr val="C41949"/>
              </a:buClr>
              <a:buFont typeface="Wingdings" panose="05000000000000000000" pitchFamily="2" charset="2"/>
              <a:buChar char="§"/>
              <a:defRPr sz="1600">
                <a:solidFill>
                  <a:schemeClr val="tx1">
                    <a:lumMod val="75000"/>
                    <a:lumOff val="25000"/>
                  </a:schemeClr>
                </a:solidFill>
              </a:defRPr>
            </a:lvl4pPr>
            <a:lvl5pPr marL="2057400" indent="-228600" algn="just">
              <a:buClr>
                <a:srgbClr val="C41949"/>
              </a:buClr>
              <a:buFont typeface="Wingdings" panose="05000000000000000000" pitchFamily="2" charset="2"/>
              <a:buChar char="§"/>
              <a:defRPr sz="1600">
                <a:solidFill>
                  <a:schemeClr val="tx1">
                    <a:lumMod val="75000"/>
                    <a:lumOff val="25000"/>
                  </a:schemeClr>
                </a:solidFill>
              </a:defRPr>
            </a:lvl5pPr>
          </a:lstStyle>
          <a:p>
            <a:pPr marL="0" marR="0" lvl="0" indent="0" algn="just" defTabSz="914400" rtl="0" eaLnBrk="1" fontAlgn="auto" latinLnBrk="0" hangingPunct="1">
              <a:lnSpc>
                <a:spcPct val="90000"/>
              </a:lnSpc>
              <a:spcBef>
                <a:spcPts val="1000"/>
              </a:spcBef>
              <a:spcAft>
                <a:spcPts val="0"/>
              </a:spcAft>
              <a:buClr>
                <a:srgbClr val="C41949"/>
              </a:buClr>
              <a:buSzTx/>
              <a:buFont typeface="Wingdings" panose="05000000000000000000" pitchFamily="2" charset="2"/>
              <a:buNone/>
              <a:tabLst/>
              <a:defRPr/>
            </a:pPr>
            <a:r>
              <a:rPr lang="es-CL" dirty="0"/>
              <a:t>Texto sin </a:t>
            </a:r>
            <a:r>
              <a:rPr lang="es-CL" dirty="0" err="1"/>
              <a:t>Bullets</a:t>
            </a:r>
            <a:endParaRPr lang="en-US" dirty="0"/>
          </a:p>
        </p:txBody>
      </p:sp>
      <p:sp>
        <p:nvSpPr>
          <p:cNvPr id="17" name="Footer Placeholder 4"/>
          <p:cNvSpPr>
            <a:spLocks noGrp="1"/>
          </p:cNvSpPr>
          <p:nvPr>
            <p:ph type="ftr" sz="quarter" idx="11"/>
          </p:nvPr>
        </p:nvSpPr>
        <p:spPr>
          <a:xfrm>
            <a:off x="8878956" y="6304614"/>
            <a:ext cx="2541104" cy="308807"/>
          </a:xfrm>
          <a:prstGeom prst="rect">
            <a:avLst/>
          </a:prstGeom>
        </p:spPr>
        <p:txBody>
          <a:bodyPr/>
          <a:lstStyle>
            <a:lvl1pPr algn="r">
              <a:defRPr sz="1600" b="0">
                <a:solidFill>
                  <a:srgbClr val="C41949"/>
                </a:solidFill>
                <a:latin typeface="+mj-lt"/>
              </a:defRPr>
            </a:lvl1pPr>
          </a:lstStyle>
          <a:p>
            <a:r>
              <a:rPr lang="es-CL"/>
              <a:t>www.sistemaspublicos.cl</a:t>
            </a:r>
            <a:endParaRPr lang="en-US" dirty="0"/>
          </a:p>
        </p:txBody>
      </p:sp>
      <p:sp>
        <p:nvSpPr>
          <p:cNvPr id="18" name="Rectangle 17"/>
          <p:cNvSpPr/>
          <p:nvPr userDrawn="1"/>
        </p:nvSpPr>
        <p:spPr>
          <a:xfrm>
            <a:off x="11461750" y="6251607"/>
            <a:ext cx="365125" cy="365125"/>
          </a:xfrm>
          <a:prstGeom prst="rect">
            <a:avLst/>
          </a:prstGeom>
          <a:solidFill>
            <a:srgbClr val="C41949"/>
          </a:solidFill>
          <a:ln>
            <a:solidFill>
              <a:srgbClr val="C419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Slide Number Placeholder 5"/>
          <p:cNvSpPr>
            <a:spLocks noGrp="1"/>
          </p:cNvSpPr>
          <p:nvPr>
            <p:ph type="sldNum" sz="quarter" idx="12"/>
          </p:nvPr>
        </p:nvSpPr>
        <p:spPr>
          <a:xfrm>
            <a:off x="11461750" y="6251606"/>
            <a:ext cx="367748" cy="365125"/>
          </a:xfrm>
        </p:spPr>
        <p:txBody>
          <a:bodyPr/>
          <a:lstStyle>
            <a:lvl1pPr algn="ctr">
              <a:defRPr b="0">
                <a:solidFill>
                  <a:schemeClr val="bg1"/>
                </a:solidFill>
              </a:defRPr>
            </a:lvl1pPr>
          </a:lstStyle>
          <a:p>
            <a:fld id="{5BE3B8B1-D8F9-4D8B-8014-6F7F6A75BF2A}" type="slidenum">
              <a:rPr lang="en-US" smtClean="0"/>
              <a:pPr/>
              <a:t>‹Nº›</a:t>
            </a:fld>
            <a:endParaRPr lang="en-US" dirty="0"/>
          </a:p>
        </p:txBody>
      </p:sp>
      <p:sp>
        <p:nvSpPr>
          <p:cNvPr id="24" name="Rectangle 23"/>
          <p:cNvSpPr/>
          <p:nvPr userDrawn="1"/>
        </p:nvSpPr>
        <p:spPr>
          <a:xfrm>
            <a:off x="0" y="-269"/>
            <a:ext cx="12192000" cy="72000"/>
          </a:xfrm>
          <a:prstGeom prst="rect">
            <a:avLst/>
          </a:prstGeom>
          <a:solidFill>
            <a:srgbClr val="C41949"/>
          </a:solidFill>
          <a:ln>
            <a:solidFill>
              <a:srgbClr val="C419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userDrawn="1"/>
        </p:nvSpPr>
        <p:spPr>
          <a:xfrm>
            <a:off x="4581706" y="-269"/>
            <a:ext cx="5760000" cy="720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userDrawn="1"/>
        </p:nvSpPr>
        <p:spPr>
          <a:xfrm>
            <a:off x="8541706" y="-269"/>
            <a:ext cx="1800000" cy="72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userDrawn="1"/>
        </p:nvSpPr>
        <p:spPr>
          <a:xfrm>
            <a:off x="0" y="6786000"/>
            <a:ext cx="12192000" cy="72000"/>
          </a:xfrm>
          <a:prstGeom prst="rect">
            <a:avLst/>
          </a:prstGeom>
          <a:solidFill>
            <a:srgbClr val="C41949"/>
          </a:solidFill>
          <a:ln>
            <a:solidFill>
              <a:srgbClr val="C419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userDrawn="1"/>
        </p:nvSpPr>
        <p:spPr>
          <a:xfrm>
            <a:off x="4581706" y="6786000"/>
            <a:ext cx="5760000" cy="720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userDrawn="1"/>
        </p:nvSpPr>
        <p:spPr>
          <a:xfrm>
            <a:off x="8541706" y="6786000"/>
            <a:ext cx="1800000" cy="72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itle 1"/>
          <p:cNvSpPr>
            <a:spLocks noGrp="1"/>
          </p:cNvSpPr>
          <p:nvPr>
            <p:ph type="title" hasCustomPrompt="1"/>
          </p:nvPr>
        </p:nvSpPr>
        <p:spPr>
          <a:xfrm>
            <a:off x="410345" y="380337"/>
            <a:ext cx="9793829" cy="389124"/>
          </a:xfrm>
        </p:spPr>
        <p:txBody>
          <a:bodyPr anchor="ctr">
            <a:noAutofit/>
          </a:bodyPr>
          <a:lstStyle>
            <a:lvl1pPr>
              <a:lnSpc>
                <a:spcPct val="150000"/>
              </a:lnSpc>
              <a:defRPr sz="3200" b="0" baseline="0">
                <a:solidFill>
                  <a:srgbClr val="C41949"/>
                </a:solidFill>
                <a:latin typeface="+mn-lt"/>
              </a:defRPr>
            </a:lvl1pPr>
          </a:lstStyle>
          <a:p>
            <a:r>
              <a:rPr lang="es-CL" dirty="0"/>
              <a:t>CLICK PARA EDITAR TÍTULO</a:t>
            </a:r>
            <a:endParaRPr lang="en-US" dirty="0"/>
          </a:p>
        </p:txBody>
      </p:sp>
      <p:sp>
        <p:nvSpPr>
          <p:cNvPr id="39" name="Rectangle 38"/>
          <p:cNvSpPr/>
          <p:nvPr userDrawn="1"/>
        </p:nvSpPr>
        <p:spPr>
          <a:xfrm>
            <a:off x="377371" y="498506"/>
            <a:ext cx="36000" cy="52200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solidFill>
                <a:schemeClr val="tx1">
                  <a:lumMod val="75000"/>
                  <a:lumOff val="25000"/>
                </a:schemeClr>
              </a:solidFill>
            </a:endParaRPr>
          </a:p>
        </p:txBody>
      </p:sp>
      <p:sp>
        <p:nvSpPr>
          <p:cNvPr id="40" name="Subtitle 2"/>
          <p:cNvSpPr>
            <a:spLocks noGrp="1"/>
          </p:cNvSpPr>
          <p:nvPr>
            <p:ph type="subTitle" idx="13" hasCustomPrompt="1"/>
          </p:nvPr>
        </p:nvSpPr>
        <p:spPr>
          <a:xfrm>
            <a:off x="424858" y="769461"/>
            <a:ext cx="9779315" cy="225101"/>
          </a:xfrm>
        </p:spPr>
        <p:txBody>
          <a:bodyPr>
            <a:noAutofit/>
          </a:bodyPr>
          <a:lstStyle>
            <a:lvl1pPr marL="0" indent="0" algn="l">
              <a:buNone/>
              <a:defRPr sz="1800" b="0">
                <a:solidFill>
                  <a:schemeClr val="tx2"/>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CL" noProof="0" dirty="0"/>
              <a:t>CLICK PARA EDITAR SUBTÍTULO (OJALA SIEMPRE TENGA)</a:t>
            </a:r>
          </a:p>
        </p:txBody>
      </p:sp>
    </p:spTree>
    <p:extLst>
      <p:ext uri="{BB962C8B-B14F-4D97-AF65-F5344CB8AC3E}">
        <p14:creationId xmlns:p14="http://schemas.microsoft.com/office/powerpoint/2010/main" val="2922422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ESARROLLO SOLO TÍTULO">
    <p:spTree>
      <p:nvGrpSpPr>
        <p:cNvPr id="1" name=""/>
        <p:cNvGrpSpPr/>
        <p:nvPr/>
      </p:nvGrpSpPr>
      <p:grpSpPr>
        <a:xfrm>
          <a:off x="0" y="0"/>
          <a:ext cx="0" cy="0"/>
          <a:chOff x="0" y="0"/>
          <a:chExt cx="0" cy="0"/>
        </a:xfrm>
      </p:grpSpPr>
      <p:pic>
        <p:nvPicPr>
          <p:cNvPr id="22" name="Picture 21"/>
          <p:cNvPicPr>
            <a:picLocks noChangeAspect="1"/>
          </p:cNvPicPr>
          <p:nvPr userDrawn="1"/>
        </p:nvPicPr>
        <p:blipFill>
          <a:blip r:embed="rId2"/>
          <a:stretch>
            <a:fillRect/>
          </a:stretch>
        </p:blipFill>
        <p:spPr>
          <a:xfrm>
            <a:off x="10341706" y="335305"/>
            <a:ext cx="1551427" cy="680452"/>
          </a:xfrm>
          <a:prstGeom prst="rect">
            <a:avLst/>
          </a:prstGeom>
        </p:spPr>
      </p:pic>
      <p:sp>
        <p:nvSpPr>
          <p:cNvPr id="18" name="Footer Placeholder 4"/>
          <p:cNvSpPr>
            <a:spLocks noGrp="1"/>
          </p:cNvSpPr>
          <p:nvPr>
            <p:ph type="ftr" sz="quarter" idx="11"/>
          </p:nvPr>
        </p:nvSpPr>
        <p:spPr>
          <a:xfrm>
            <a:off x="8878956" y="6304614"/>
            <a:ext cx="2541104" cy="308807"/>
          </a:xfrm>
          <a:prstGeom prst="rect">
            <a:avLst/>
          </a:prstGeom>
        </p:spPr>
        <p:txBody>
          <a:bodyPr/>
          <a:lstStyle>
            <a:lvl1pPr algn="r">
              <a:defRPr sz="1600" b="0">
                <a:solidFill>
                  <a:srgbClr val="C41949"/>
                </a:solidFill>
                <a:latin typeface="+mj-lt"/>
              </a:defRPr>
            </a:lvl1pPr>
          </a:lstStyle>
          <a:p>
            <a:r>
              <a:rPr lang="es-CL"/>
              <a:t>www.sistemaspublicos.cl</a:t>
            </a:r>
            <a:endParaRPr lang="en-US" dirty="0"/>
          </a:p>
        </p:txBody>
      </p:sp>
      <p:sp>
        <p:nvSpPr>
          <p:cNvPr id="23" name="Rectangle 22"/>
          <p:cNvSpPr/>
          <p:nvPr userDrawn="1"/>
        </p:nvSpPr>
        <p:spPr>
          <a:xfrm>
            <a:off x="11461750" y="6251607"/>
            <a:ext cx="365125" cy="365125"/>
          </a:xfrm>
          <a:prstGeom prst="rect">
            <a:avLst/>
          </a:prstGeom>
          <a:solidFill>
            <a:srgbClr val="C41949"/>
          </a:solidFill>
          <a:ln>
            <a:solidFill>
              <a:srgbClr val="C419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Slide Number Placeholder 5"/>
          <p:cNvSpPr>
            <a:spLocks noGrp="1"/>
          </p:cNvSpPr>
          <p:nvPr>
            <p:ph type="sldNum" sz="quarter" idx="12"/>
          </p:nvPr>
        </p:nvSpPr>
        <p:spPr>
          <a:xfrm>
            <a:off x="11461750" y="6251606"/>
            <a:ext cx="367748" cy="365125"/>
          </a:xfrm>
        </p:spPr>
        <p:txBody>
          <a:bodyPr/>
          <a:lstStyle>
            <a:lvl1pPr algn="ctr">
              <a:defRPr b="0">
                <a:solidFill>
                  <a:schemeClr val="bg1"/>
                </a:solidFill>
              </a:defRPr>
            </a:lvl1pPr>
          </a:lstStyle>
          <a:p>
            <a:fld id="{5BE3B8B1-D8F9-4D8B-8014-6F7F6A75BF2A}" type="slidenum">
              <a:rPr lang="en-US" smtClean="0"/>
              <a:pPr/>
              <a:t>‹Nº›</a:t>
            </a:fld>
            <a:endParaRPr lang="en-US" dirty="0"/>
          </a:p>
        </p:txBody>
      </p:sp>
      <p:sp>
        <p:nvSpPr>
          <p:cNvPr id="28" name="Rectangle 27"/>
          <p:cNvSpPr/>
          <p:nvPr userDrawn="1"/>
        </p:nvSpPr>
        <p:spPr>
          <a:xfrm>
            <a:off x="0" y="-269"/>
            <a:ext cx="12192000" cy="72000"/>
          </a:xfrm>
          <a:prstGeom prst="rect">
            <a:avLst/>
          </a:prstGeom>
          <a:solidFill>
            <a:srgbClr val="C41949"/>
          </a:solidFill>
          <a:ln>
            <a:solidFill>
              <a:srgbClr val="C419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userDrawn="1"/>
        </p:nvSpPr>
        <p:spPr>
          <a:xfrm>
            <a:off x="4581706" y="-269"/>
            <a:ext cx="5760000" cy="720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userDrawn="1"/>
        </p:nvSpPr>
        <p:spPr>
          <a:xfrm>
            <a:off x="8541706" y="-269"/>
            <a:ext cx="1800000" cy="72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userDrawn="1"/>
        </p:nvSpPr>
        <p:spPr>
          <a:xfrm>
            <a:off x="0" y="6786000"/>
            <a:ext cx="12192000" cy="72000"/>
          </a:xfrm>
          <a:prstGeom prst="rect">
            <a:avLst/>
          </a:prstGeom>
          <a:solidFill>
            <a:srgbClr val="C41949"/>
          </a:solidFill>
          <a:ln>
            <a:solidFill>
              <a:srgbClr val="C419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userDrawn="1"/>
        </p:nvSpPr>
        <p:spPr>
          <a:xfrm>
            <a:off x="4581706" y="6786000"/>
            <a:ext cx="5760000" cy="720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userDrawn="1"/>
        </p:nvSpPr>
        <p:spPr>
          <a:xfrm>
            <a:off x="8541706" y="6786000"/>
            <a:ext cx="1800000" cy="72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itle 1"/>
          <p:cNvSpPr>
            <a:spLocks noGrp="1"/>
          </p:cNvSpPr>
          <p:nvPr>
            <p:ph type="title" hasCustomPrompt="1"/>
          </p:nvPr>
        </p:nvSpPr>
        <p:spPr>
          <a:xfrm>
            <a:off x="410345" y="380337"/>
            <a:ext cx="9793829" cy="389124"/>
          </a:xfrm>
        </p:spPr>
        <p:txBody>
          <a:bodyPr anchor="ctr">
            <a:noAutofit/>
          </a:bodyPr>
          <a:lstStyle>
            <a:lvl1pPr>
              <a:lnSpc>
                <a:spcPct val="150000"/>
              </a:lnSpc>
              <a:defRPr sz="3200" b="0" baseline="0">
                <a:solidFill>
                  <a:srgbClr val="C41949"/>
                </a:solidFill>
                <a:latin typeface="+mn-lt"/>
              </a:defRPr>
            </a:lvl1pPr>
          </a:lstStyle>
          <a:p>
            <a:r>
              <a:rPr lang="es-CL" dirty="0"/>
              <a:t>CLICK PARA EDITAR TÍTULO</a:t>
            </a:r>
            <a:endParaRPr lang="en-US" dirty="0"/>
          </a:p>
        </p:txBody>
      </p:sp>
      <p:sp>
        <p:nvSpPr>
          <p:cNvPr id="35" name="Rectangle 34"/>
          <p:cNvSpPr/>
          <p:nvPr userDrawn="1"/>
        </p:nvSpPr>
        <p:spPr>
          <a:xfrm>
            <a:off x="377371" y="498506"/>
            <a:ext cx="36000" cy="52200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solidFill>
                <a:schemeClr val="tx1">
                  <a:lumMod val="75000"/>
                  <a:lumOff val="25000"/>
                </a:schemeClr>
              </a:solidFill>
            </a:endParaRPr>
          </a:p>
        </p:txBody>
      </p:sp>
      <p:sp>
        <p:nvSpPr>
          <p:cNvPr id="36" name="Subtitle 2"/>
          <p:cNvSpPr>
            <a:spLocks noGrp="1"/>
          </p:cNvSpPr>
          <p:nvPr>
            <p:ph type="subTitle" idx="13" hasCustomPrompt="1"/>
          </p:nvPr>
        </p:nvSpPr>
        <p:spPr>
          <a:xfrm>
            <a:off x="424858" y="769461"/>
            <a:ext cx="9779315" cy="225101"/>
          </a:xfrm>
        </p:spPr>
        <p:txBody>
          <a:bodyPr>
            <a:noAutofit/>
          </a:bodyPr>
          <a:lstStyle>
            <a:lvl1pPr marL="0" indent="0" algn="l">
              <a:buNone/>
              <a:defRPr sz="1800" b="0">
                <a:solidFill>
                  <a:schemeClr val="tx2"/>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CL" noProof="0" dirty="0"/>
              <a:t>CLICK PARA EDITAR SUBTÍTULO (OJALA SIEMPRE TENGA)</a:t>
            </a:r>
          </a:p>
        </p:txBody>
      </p:sp>
    </p:spTree>
    <p:extLst>
      <p:ext uri="{BB962C8B-B14F-4D97-AF65-F5344CB8AC3E}">
        <p14:creationId xmlns:p14="http://schemas.microsoft.com/office/powerpoint/2010/main" val="4017498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TEGRANTES EQUIPO">
    <p:spTree>
      <p:nvGrpSpPr>
        <p:cNvPr id="1" name=""/>
        <p:cNvGrpSpPr/>
        <p:nvPr/>
      </p:nvGrpSpPr>
      <p:grpSpPr>
        <a:xfrm>
          <a:off x="0" y="0"/>
          <a:ext cx="0" cy="0"/>
          <a:chOff x="0" y="0"/>
          <a:chExt cx="0" cy="0"/>
        </a:xfrm>
      </p:grpSpPr>
      <p:pic>
        <p:nvPicPr>
          <p:cNvPr id="22" name="Picture 21"/>
          <p:cNvPicPr>
            <a:picLocks noChangeAspect="1"/>
          </p:cNvPicPr>
          <p:nvPr userDrawn="1"/>
        </p:nvPicPr>
        <p:blipFill>
          <a:blip r:embed="rId2"/>
          <a:stretch>
            <a:fillRect/>
          </a:stretch>
        </p:blipFill>
        <p:spPr>
          <a:xfrm>
            <a:off x="10341706" y="335305"/>
            <a:ext cx="1551427" cy="680452"/>
          </a:xfrm>
          <a:prstGeom prst="rect">
            <a:avLst/>
          </a:prstGeom>
        </p:spPr>
      </p:pic>
      <p:sp>
        <p:nvSpPr>
          <p:cNvPr id="18" name="Footer Placeholder 4"/>
          <p:cNvSpPr>
            <a:spLocks noGrp="1"/>
          </p:cNvSpPr>
          <p:nvPr>
            <p:ph type="ftr" sz="quarter" idx="11"/>
          </p:nvPr>
        </p:nvSpPr>
        <p:spPr>
          <a:xfrm>
            <a:off x="8878956" y="6304614"/>
            <a:ext cx="2541104" cy="308807"/>
          </a:xfrm>
          <a:prstGeom prst="rect">
            <a:avLst/>
          </a:prstGeom>
        </p:spPr>
        <p:txBody>
          <a:bodyPr/>
          <a:lstStyle>
            <a:lvl1pPr algn="r">
              <a:defRPr sz="1600" b="0">
                <a:solidFill>
                  <a:srgbClr val="C41949"/>
                </a:solidFill>
                <a:latin typeface="+mj-lt"/>
              </a:defRPr>
            </a:lvl1pPr>
          </a:lstStyle>
          <a:p>
            <a:r>
              <a:rPr lang="es-CL"/>
              <a:t>www.sistemaspublicos.cl</a:t>
            </a:r>
            <a:endParaRPr lang="en-US" dirty="0"/>
          </a:p>
        </p:txBody>
      </p:sp>
      <p:sp>
        <p:nvSpPr>
          <p:cNvPr id="23" name="Rectangle 22"/>
          <p:cNvSpPr/>
          <p:nvPr userDrawn="1"/>
        </p:nvSpPr>
        <p:spPr>
          <a:xfrm>
            <a:off x="11461750" y="6251607"/>
            <a:ext cx="365125" cy="365125"/>
          </a:xfrm>
          <a:prstGeom prst="rect">
            <a:avLst/>
          </a:prstGeom>
          <a:solidFill>
            <a:srgbClr val="C41949"/>
          </a:solidFill>
          <a:ln>
            <a:solidFill>
              <a:srgbClr val="C419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Slide Number Placeholder 5"/>
          <p:cNvSpPr>
            <a:spLocks noGrp="1"/>
          </p:cNvSpPr>
          <p:nvPr>
            <p:ph type="sldNum" sz="quarter" idx="12"/>
          </p:nvPr>
        </p:nvSpPr>
        <p:spPr>
          <a:xfrm>
            <a:off x="11461750" y="6251606"/>
            <a:ext cx="367748" cy="365125"/>
          </a:xfrm>
        </p:spPr>
        <p:txBody>
          <a:bodyPr/>
          <a:lstStyle>
            <a:lvl1pPr algn="ctr">
              <a:defRPr b="0">
                <a:solidFill>
                  <a:schemeClr val="bg1"/>
                </a:solidFill>
              </a:defRPr>
            </a:lvl1pPr>
          </a:lstStyle>
          <a:p>
            <a:fld id="{5BE3B8B1-D8F9-4D8B-8014-6F7F6A75BF2A}" type="slidenum">
              <a:rPr lang="en-US" smtClean="0"/>
              <a:pPr/>
              <a:t>‹Nº›</a:t>
            </a:fld>
            <a:endParaRPr lang="en-US" dirty="0"/>
          </a:p>
        </p:txBody>
      </p:sp>
      <p:sp>
        <p:nvSpPr>
          <p:cNvPr id="28" name="Rectangle 27"/>
          <p:cNvSpPr/>
          <p:nvPr userDrawn="1"/>
        </p:nvSpPr>
        <p:spPr>
          <a:xfrm>
            <a:off x="0" y="-269"/>
            <a:ext cx="12192000" cy="72000"/>
          </a:xfrm>
          <a:prstGeom prst="rect">
            <a:avLst/>
          </a:prstGeom>
          <a:solidFill>
            <a:srgbClr val="C41949"/>
          </a:solidFill>
          <a:ln>
            <a:solidFill>
              <a:srgbClr val="C419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userDrawn="1"/>
        </p:nvSpPr>
        <p:spPr>
          <a:xfrm>
            <a:off x="4581706" y="-269"/>
            <a:ext cx="5760000" cy="720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userDrawn="1"/>
        </p:nvSpPr>
        <p:spPr>
          <a:xfrm>
            <a:off x="8541706" y="-269"/>
            <a:ext cx="1800000" cy="72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userDrawn="1"/>
        </p:nvSpPr>
        <p:spPr>
          <a:xfrm>
            <a:off x="0" y="6786000"/>
            <a:ext cx="12192000" cy="72000"/>
          </a:xfrm>
          <a:prstGeom prst="rect">
            <a:avLst/>
          </a:prstGeom>
          <a:solidFill>
            <a:srgbClr val="C41949"/>
          </a:solidFill>
          <a:ln>
            <a:solidFill>
              <a:srgbClr val="C419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userDrawn="1"/>
        </p:nvSpPr>
        <p:spPr>
          <a:xfrm>
            <a:off x="4581706" y="6786000"/>
            <a:ext cx="5760000" cy="720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userDrawn="1"/>
        </p:nvSpPr>
        <p:spPr>
          <a:xfrm>
            <a:off x="8541706" y="6786000"/>
            <a:ext cx="1800000" cy="72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itle 1"/>
          <p:cNvSpPr>
            <a:spLocks noGrp="1"/>
          </p:cNvSpPr>
          <p:nvPr>
            <p:ph type="title" hasCustomPrompt="1"/>
          </p:nvPr>
        </p:nvSpPr>
        <p:spPr>
          <a:xfrm>
            <a:off x="410345" y="380337"/>
            <a:ext cx="9793829" cy="389124"/>
          </a:xfrm>
        </p:spPr>
        <p:txBody>
          <a:bodyPr anchor="ctr">
            <a:noAutofit/>
          </a:bodyPr>
          <a:lstStyle>
            <a:lvl1pPr>
              <a:lnSpc>
                <a:spcPct val="150000"/>
              </a:lnSpc>
              <a:defRPr sz="3200" b="0" baseline="0">
                <a:solidFill>
                  <a:srgbClr val="C41949"/>
                </a:solidFill>
                <a:latin typeface="+mn-lt"/>
              </a:defRPr>
            </a:lvl1pPr>
          </a:lstStyle>
          <a:p>
            <a:r>
              <a:rPr lang="es-CL" dirty="0"/>
              <a:t>CLICK PARA EDITAR TÍTULO</a:t>
            </a:r>
            <a:endParaRPr lang="en-US" dirty="0"/>
          </a:p>
        </p:txBody>
      </p:sp>
      <p:sp>
        <p:nvSpPr>
          <p:cNvPr id="35" name="Rectangle 34"/>
          <p:cNvSpPr/>
          <p:nvPr userDrawn="1"/>
        </p:nvSpPr>
        <p:spPr>
          <a:xfrm>
            <a:off x="377371" y="498506"/>
            <a:ext cx="36000" cy="52200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solidFill>
                <a:schemeClr val="tx1">
                  <a:lumMod val="75000"/>
                  <a:lumOff val="25000"/>
                </a:schemeClr>
              </a:solidFill>
            </a:endParaRPr>
          </a:p>
        </p:txBody>
      </p:sp>
      <p:sp>
        <p:nvSpPr>
          <p:cNvPr id="36" name="Subtitle 2"/>
          <p:cNvSpPr>
            <a:spLocks noGrp="1"/>
          </p:cNvSpPr>
          <p:nvPr>
            <p:ph type="subTitle" idx="13" hasCustomPrompt="1"/>
          </p:nvPr>
        </p:nvSpPr>
        <p:spPr>
          <a:xfrm>
            <a:off x="424858" y="769461"/>
            <a:ext cx="9779315" cy="225101"/>
          </a:xfrm>
        </p:spPr>
        <p:txBody>
          <a:bodyPr>
            <a:noAutofit/>
          </a:bodyPr>
          <a:lstStyle>
            <a:lvl1pPr marL="0" indent="0" algn="l">
              <a:buNone/>
              <a:defRPr sz="1800" b="0">
                <a:solidFill>
                  <a:schemeClr val="tx2"/>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CL" noProof="0" dirty="0"/>
              <a:t>CLICK PARA EDITAR SUBTÍTULO (OJALA SIEMPRE TENGA)</a:t>
            </a:r>
          </a:p>
        </p:txBody>
      </p:sp>
      <p:sp>
        <p:nvSpPr>
          <p:cNvPr id="15" name="Picture Placeholder 22"/>
          <p:cNvSpPr>
            <a:spLocks noGrp="1" noChangeAspect="1"/>
          </p:cNvSpPr>
          <p:nvPr>
            <p:ph type="pic" sz="quarter" idx="15"/>
          </p:nvPr>
        </p:nvSpPr>
        <p:spPr>
          <a:xfrm>
            <a:off x="1188545" y="1952530"/>
            <a:ext cx="2133600" cy="2133600"/>
          </a:xfrm>
          <a:prstGeom prst="ellipse">
            <a:avLst/>
          </a:prstGeom>
        </p:spPr>
        <p:txBody>
          <a:bodyPr>
            <a:normAutofit/>
          </a:bodyPr>
          <a:lstStyle>
            <a:lvl1pPr marL="0" indent="0">
              <a:buNone/>
              <a:defRPr sz="1600"/>
            </a:lvl1pPr>
          </a:lstStyle>
          <a:p>
            <a:endParaRPr lang="en-US"/>
          </a:p>
        </p:txBody>
      </p:sp>
      <p:sp>
        <p:nvSpPr>
          <p:cNvPr id="16" name="Picture Placeholder 22"/>
          <p:cNvSpPr>
            <a:spLocks noGrp="1" noChangeAspect="1"/>
          </p:cNvSpPr>
          <p:nvPr>
            <p:ph type="pic" sz="quarter" idx="16"/>
          </p:nvPr>
        </p:nvSpPr>
        <p:spPr>
          <a:xfrm>
            <a:off x="3736717" y="1952530"/>
            <a:ext cx="2133600" cy="2133600"/>
          </a:xfrm>
          <a:prstGeom prst="ellipse">
            <a:avLst/>
          </a:prstGeom>
        </p:spPr>
        <p:txBody>
          <a:bodyPr>
            <a:normAutofit/>
          </a:bodyPr>
          <a:lstStyle>
            <a:lvl1pPr marL="0" indent="0">
              <a:buNone/>
              <a:defRPr sz="1600"/>
            </a:lvl1pPr>
          </a:lstStyle>
          <a:p>
            <a:endParaRPr lang="en-US"/>
          </a:p>
        </p:txBody>
      </p:sp>
      <p:sp>
        <p:nvSpPr>
          <p:cNvPr id="17" name="Picture Placeholder 22"/>
          <p:cNvSpPr>
            <a:spLocks noGrp="1" noChangeAspect="1"/>
          </p:cNvSpPr>
          <p:nvPr>
            <p:ph type="pic" sz="quarter" idx="17"/>
          </p:nvPr>
        </p:nvSpPr>
        <p:spPr>
          <a:xfrm>
            <a:off x="6284889" y="1952530"/>
            <a:ext cx="2133600" cy="2133600"/>
          </a:xfrm>
          <a:prstGeom prst="ellipse">
            <a:avLst/>
          </a:prstGeom>
        </p:spPr>
        <p:txBody>
          <a:bodyPr>
            <a:normAutofit/>
          </a:bodyPr>
          <a:lstStyle>
            <a:lvl1pPr marL="0" indent="0">
              <a:buNone/>
              <a:defRPr sz="1600"/>
            </a:lvl1pPr>
          </a:lstStyle>
          <a:p>
            <a:endParaRPr lang="en-US"/>
          </a:p>
        </p:txBody>
      </p:sp>
      <p:sp>
        <p:nvSpPr>
          <p:cNvPr id="19" name="Picture Placeholder 22"/>
          <p:cNvSpPr>
            <a:spLocks noGrp="1" noChangeAspect="1"/>
          </p:cNvSpPr>
          <p:nvPr>
            <p:ph type="pic" sz="quarter" idx="18"/>
          </p:nvPr>
        </p:nvSpPr>
        <p:spPr>
          <a:xfrm>
            <a:off x="8833061" y="1952530"/>
            <a:ext cx="2133600" cy="2133600"/>
          </a:xfrm>
          <a:prstGeom prst="ellipse">
            <a:avLst/>
          </a:prstGeom>
        </p:spPr>
        <p:txBody>
          <a:bodyPr>
            <a:normAutofit/>
          </a:bodyPr>
          <a:lstStyle>
            <a:lvl1pPr marL="0" indent="0">
              <a:buNone/>
              <a:defRPr sz="1600"/>
            </a:lvl1pPr>
          </a:lstStyle>
          <a:p>
            <a:endParaRPr lang="en-US"/>
          </a:p>
        </p:txBody>
      </p:sp>
    </p:spTree>
    <p:extLst>
      <p:ext uri="{BB962C8B-B14F-4D97-AF65-F5344CB8AC3E}">
        <p14:creationId xmlns:p14="http://schemas.microsoft.com/office/powerpoint/2010/main" val="2931175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ESARROLLO CON IMAGEN 1">
    <p:spTree>
      <p:nvGrpSpPr>
        <p:cNvPr id="1" name=""/>
        <p:cNvGrpSpPr/>
        <p:nvPr/>
      </p:nvGrpSpPr>
      <p:grpSpPr>
        <a:xfrm>
          <a:off x="0" y="0"/>
          <a:ext cx="0" cy="0"/>
          <a:chOff x="0" y="0"/>
          <a:chExt cx="0" cy="0"/>
        </a:xfrm>
      </p:grpSpPr>
      <p:pic>
        <p:nvPicPr>
          <p:cNvPr id="22" name="Picture 21"/>
          <p:cNvPicPr>
            <a:picLocks noChangeAspect="1"/>
          </p:cNvPicPr>
          <p:nvPr userDrawn="1"/>
        </p:nvPicPr>
        <p:blipFill>
          <a:blip r:embed="rId2"/>
          <a:stretch>
            <a:fillRect/>
          </a:stretch>
        </p:blipFill>
        <p:spPr>
          <a:xfrm>
            <a:off x="10341706" y="335305"/>
            <a:ext cx="1551427" cy="680452"/>
          </a:xfrm>
          <a:prstGeom prst="rect">
            <a:avLst/>
          </a:prstGeom>
        </p:spPr>
      </p:pic>
      <p:sp>
        <p:nvSpPr>
          <p:cNvPr id="18" name="Footer Placeholder 4"/>
          <p:cNvSpPr>
            <a:spLocks noGrp="1"/>
          </p:cNvSpPr>
          <p:nvPr>
            <p:ph type="ftr" sz="quarter" idx="11"/>
          </p:nvPr>
        </p:nvSpPr>
        <p:spPr>
          <a:xfrm>
            <a:off x="8878956" y="6304614"/>
            <a:ext cx="2541104" cy="308807"/>
          </a:xfrm>
          <a:prstGeom prst="rect">
            <a:avLst/>
          </a:prstGeom>
        </p:spPr>
        <p:txBody>
          <a:bodyPr/>
          <a:lstStyle>
            <a:lvl1pPr algn="r">
              <a:defRPr sz="1600" b="0">
                <a:solidFill>
                  <a:srgbClr val="C41949"/>
                </a:solidFill>
                <a:latin typeface="+mj-lt"/>
              </a:defRPr>
            </a:lvl1pPr>
          </a:lstStyle>
          <a:p>
            <a:r>
              <a:rPr lang="es-CL"/>
              <a:t>www.sistemaspublicos.cl</a:t>
            </a:r>
            <a:endParaRPr lang="en-US" dirty="0"/>
          </a:p>
        </p:txBody>
      </p:sp>
      <p:sp>
        <p:nvSpPr>
          <p:cNvPr id="23" name="Rectangle 22"/>
          <p:cNvSpPr/>
          <p:nvPr userDrawn="1"/>
        </p:nvSpPr>
        <p:spPr>
          <a:xfrm>
            <a:off x="11461750" y="6251607"/>
            <a:ext cx="365125" cy="365125"/>
          </a:xfrm>
          <a:prstGeom prst="rect">
            <a:avLst/>
          </a:prstGeom>
          <a:solidFill>
            <a:srgbClr val="C41949"/>
          </a:solidFill>
          <a:ln>
            <a:solidFill>
              <a:srgbClr val="C419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Slide Number Placeholder 5"/>
          <p:cNvSpPr>
            <a:spLocks noGrp="1"/>
          </p:cNvSpPr>
          <p:nvPr>
            <p:ph type="sldNum" sz="quarter" idx="12"/>
          </p:nvPr>
        </p:nvSpPr>
        <p:spPr>
          <a:xfrm>
            <a:off x="11461750" y="6251606"/>
            <a:ext cx="367748" cy="365125"/>
          </a:xfrm>
        </p:spPr>
        <p:txBody>
          <a:bodyPr/>
          <a:lstStyle>
            <a:lvl1pPr algn="ctr">
              <a:defRPr b="0">
                <a:solidFill>
                  <a:schemeClr val="bg1"/>
                </a:solidFill>
              </a:defRPr>
            </a:lvl1pPr>
          </a:lstStyle>
          <a:p>
            <a:fld id="{5BE3B8B1-D8F9-4D8B-8014-6F7F6A75BF2A}" type="slidenum">
              <a:rPr lang="en-US" smtClean="0"/>
              <a:pPr/>
              <a:t>‹Nº›</a:t>
            </a:fld>
            <a:endParaRPr lang="en-US" dirty="0"/>
          </a:p>
        </p:txBody>
      </p:sp>
      <p:sp>
        <p:nvSpPr>
          <p:cNvPr id="28" name="Rectangle 27"/>
          <p:cNvSpPr/>
          <p:nvPr userDrawn="1"/>
        </p:nvSpPr>
        <p:spPr>
          <a:xfrm>
            <a:off x="0" y="-269"/>
            <a:ext cx="12192000" cy="72000"/>
          </a:xfrm>
          <a:prstGeom prst="rect">
            <a:avLst/>
          </a:prstGeom>
          <a:solidFill>
            <a:srgbClr val="C41949"/>
          </a:solidFill>
          <a:ln>
            <a:solidFill>
              <a:srgbClr val="C419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userDrawn="1"/>
        </p:nvSpPr>
        <p:spPr>
          <a:xfrm>
            <a:off x="4581706" y="-269"/>
            <a:ext cx="5760000" cy="720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userDrawn="1"/>
        </p:nvSpPr>
        <p:spPr>
          <a:xfrm>
            <a:off x="8541706" y="-269"/>
            <a:ext cx="1800000" cy="72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userDrawn="1"/>
        </p:nvSpPr>
        <p:spPr>
          <a:xfrm>
            <a:off x="0" y="6786000"/>
            <a:ext cx="12192000" cy="72000"/>
          </a:xfrm>
          <a:prstGeom prst="rect">
            <a:avLst/>
          </a:prstGeom>
          <a:solidFill>
            <a:srgbClr val="C41949"/>
          </a:solidFill>
          <a:ln>
            <a:solidFill>
              <a:srgbClr val="C419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userDrawn="1"/>
        </p:nvSpPr>
        <p:spPr>
          <a:xfrm>
            <a:off x="4581706" y="6786000"/>
            <a:ext cx="5760000" cy="720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userDrawn="1"/>
        </p:nvSpPr>
        <p:spPr>
          <a:xfrm>
            <a:off x="8541706" y="6786000"/>
            <a:ext cx="1800000" cy="72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itle 1"/>
          <p:cNvSpPr>
            <a:spLocks noGrp="1"/>
          </p:cNvSpPr>
          <p:nvPr>
            <p:ph type="title" hasCustomPrompt="1"/>
          </p:nvPr>
        </p:nvSpPr>
        <p:spPr>
          <a:xfrm>
            <a:off x="410345" y="380337"/>
            <a:ext cx="9793829" cy="389124"/>
          </a:xfrm>
        </p:spPr>
        <p:txBody>
          <a:bodyPr anchor="ctr">
            <a:noAutofit/>
          </a:bodyPr>
          <a:lstStyle>
            <a:lvl1pPr>
              <a:lnSpc>
                <a:spcPct val="150000"/>
              </a:lnSpc>
              <a:defRPr sz="3200" b="0" baseline="0">
                <a:solidFill>
                  <a:srgbClr val="C41949"/>
                </a:solidFill>
                <a:latin typeface="+mn-lt"/>
              </a:defRPr>
            </a:lvl1pPr>
          </a:lstStyle>
          <a:p>
            <a:r>
              <a:rPr lang="es-CL" dirty="0"/>
              <a:t>CLICK PARA EDITAR TÍTULO</a:t>
            </a:r>
            <a:endParaRPr lang="en-US" dirty="0"/>
          </a:p>
        </p:txBody>
      </p:sp>
      <p:sp>
        <p:nvSpPr>
          <p:cNvPr id="35" name="Rectangle 34"/>
          <p:cNvSpPr/>
          <p:nvPr userDrawn="1"/>
        </p:nvSpPr>
        <p:spPr>
          <a:xfrm>
            <a:off x="377371" y="498506"/>
            <a:ext cx="36000" cy="52200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solidFill>
                <a:schemeClr val="tx1">
                  <a:lumMod val="75000"/>
                  <a:lumOff val="25000"/>
                </a:schemeClr>
              </a:solidFill>
            </a:endParaRPr>
          </a:p>
        </p:txBody>
      </p:sp>
      <p:sp>
        <p:nvSpPr>
          <p:cNvPr id="36" name="Subtitle 2"/>
          <p:cNvSpPr>
            <a:spLocks noGrp="1"/>
          </p:cNvSpPr>
          <p:nvPr>
            <p:ph type="subTitle" idx="13" hasCustomPrompt="1"/>
          </p:nvPr>
        </p:nvSpPr>
        <p:spPr>
          <a:xfrm>
            <a:off x="424858" y="769461"/>
            <a:ext cx="9779315" cy="225101"/>
          </a:xfrm>
        </p:spPr>
        <p:txBody>
          <a:bodyPr>
            <a:noAutofit/>
          </a:bodyPr>
          <a:lstStyle>
            <a:lvl1pPr marL="0" indent="0" algn="l">
              <a:buNone/>
              <a:defRPr sz="1800" b="0">
                <a:solidFill>
                  <a:schemeClr val="tx2"/>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CL" noProof="0" dirty="0"/>
              <a:t>CLICK PARA EDITAR SUBTÍTULO (OJALA SIEMPRE TENGA)</a:t>
            </a:r>
          </a:p>
        </p:txBody>
      </p:sp>
      <p:sp>
        <p:nvSpPr>
          <p:cNvPr id="21" name="Picture Placeholder 6"/>
          <p:cNvSpPr>
            <a:spLocks noGrp="1" noChangeAspect="1"/>
          </p:cNvSpPr>
          <p:nvPr>
            <p:ph type="pic" sz="quarter" idx="10"/>
          </p:nvPr>
        </p:nvSpPr>
        <p:spPr>
          <a:xfrm>
            <a:off x="-1" y="1951442"/>
            <a:ext cx="6095507" cy="3493295"/>
          </a:xfrm>
        </p:spPr>
        <p:txBody>
          <a:bodyPr>
            <a:normAutofit/>
          </a:bodyPr>
          <a:lstStyle>
            <a:lvl1pPr marL="0" indent="0">
              <a:buNone/>
              <a:defRPr sz="1000">
                <a:solidFill>
                  <a:schemeClr val="tx1"/>
                </a:solidFill>
              </a:defRPr>
            </a:lvl1pPr>
          </a:lstStyle>
          <a:p>
            <a:endParaRPr lang="en-US"/>
          </a:p>
        </p:txBody>
      </p:sp>
    </p:spTree>
    <p:extLst>
      <p:ext uri="{BB962C8B-B14F-4D97-AF65-F5344CB8AC3E}">
        <p14:creationId xmlns:p14="http://schemas.microsoft.com/office/powerpoint/2010/main" val="1075023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E3B8B1-D8F9-4D8B-8014-6F7F6A75BF2A}" type="slidenum">
              <a:rPr lang="en-US" smtClean="0"/>
              <a:t>‹Nº›</a:t>
            </a:fld>
            <a:endParaRPr lang="en-US"/>
          </a:p>
        </p:txBody>
      </p:sp>
    </p:spTree>
    <p:extLst>
      <p:ext uri="{BB962C8B-B14F-4D97-AF65-F5344CB8AC3E}">
        <p14:creationId xmlns:p14="http://schemas.microsoft.com/office/powerpoint/2010/main" val="2351935145"/>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6" r:id="rId6"/>
    <p:sldLayoutId id="2147483654" r:id="rId7"/>
    <p:sldLayoutId id="2147483657" r:id="rId8"/>
    <p:sldLayoutId id="2147483658" r:id="rId9"/>
    <p:sldLayoutId id="2147483659" r:id="rId10"/>
    <p:sldLayoutId id="2147483655"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sistemaspublicos.cl/proyecto/estudio-de-participacion-de-las-mujeres-en-el-sistema-de-alta-direccion-publica-sadp/" TargetMode="Externa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s-CL" dirty="0"/>
              <a:t>HALLAZGOS Y RECOMENDACIONES</a:t>
            </a:r>
          </a:p>
        </p:txBody>
      </p:sp>
      <p:sp>
        <p:nvSpPr>
          <p:cNvPr id="4" name="Text Placeholder 3"/>
          <p:cNvSpPr>
            <a:spLocks noGrp="1"/>
          </p:cNvSpPr>
          <p:nvPr>
            <p:ph type="body" idx="10"/>
          </p:nvPr>
        </p:nvSpPr>
        <p:spPr/>
        <p:txBody>
          <a:bodyPr/>
          <a:lstStyle/>
          <a:p>
            <a:r>
              <a:rPr lang="es-CL" dirty="0"/>
              <a:t>Noviembre 2022</a:t>
            </a:r>
          </a:p>
        </p:txBody>
      </p:sp>
      <p:sp>
        <p:nvSpPr>
          <p:cNvPr id="5" name="Text Placeholder 4"/>
          <p:cNvSpPr>
            <a:spLocks noGrp="1"/>
          </p:cNvSpPr>
          <p:nvPr>
            <p:ph type="body" idx="11"/>
          </p:nvPr>
        </p:nvSpPr>
        <p:spPr/>
        <p:txBody>
          <a:bodyPr>
            <a:normAutofit fontScale="92500" lnSpcReduction="20000"/>
          </a:bodyPr>
          <a:lstStyle/>
          <a:p>
            <a:r>
              <a:rPr lang="es-CL" dirty="0"/>
              <a:t>MACARENA ANDRADE M.  - </a:t>
            </a:r>
            <a:r>
              <a:rPr lang="es-CL" b="1" dirty="0"/>
              <a:t>XIMENA PIZARRO B. </a:t>
            </a:r>
            <a:r>
              <a:rPr lang="es-CL" dirty="0"/>
              <a:t>- ANDRÉS FERNÁNDEZ V. – PABLO PAREDES N. </a:t>
            </a:r>
          </a:p>
        </p:txBody>
      </p:sp>
      <p:sp>
        <p:nvSpPr>
          <p:cNvPr id="6" name="Footer Placeholder 5"/>
          <p:cNvSpPr>
            <a:spLocks noGrp="1"/>
          </p:cNvSpPr>
          <p:nvPr>
            <p:ph type="ftr" sz="quarter" idx="12"/>
          </p:nvPr>
        </p:nvSpPr>
        <p:spPr/>
        <p:txBody>
          <a:bodyPr/>
          <a:lstStyle/>
          <a:p>
            <a:r>
              <a:rPr lang="es-CL"/>
              <a:t>www.sistemaspublicos.cl</a:t>
            </a:r>
            <a:endParaRPr lang="en-US" dirty="0"/>
          </a:p>
        </p:txBody>
      </p:sp>
      <p:sp>
        <p:nvSpPr>
          <p:cNvPr id="2" name="Title 1"/>
          <p:cNvSpPr>
            <a:spLocks noGrp="1"/>
          </p:cNvSpPr>
          <p:nvPr>
            <p:ph type="ctrTitle"/>
          </p:nvPr>
        </p:nvSpPr>
        <p:spPr/>
        <p:txBody>
          <a:bodyPr/>
          <a:lstStyle/>
          <a:p>
            <a:r>
              <a:rPr lang="es-CL" dirty="0"/>
              <a:t>ESTUDIO PARTICIPACIÓN DE LAS MUJERES EN EL SISTEMA DE ALTA DIRECCIÓN PÚBLICA (SADP)</a:t>
            </a:r>
          </a:p>
        </p:txBody>
      </p:sp>
      <p:sp>
        <p:nvSpPr>
          <p:cNvPr id="8" name="CuadroTexto 7">
            <a:extLst>
              <a:ext uri="{FF2B5EF4-FFF2-40B4-BE49-F238E27FC236}">
                <a16:creationId xmlns:a16="http://schemas.microsoft.com/office/drawing/2014/main" id="{54570921-A7A5-EC88-EA1A-962B271E37E6}"/>
              </a:ext>
            </a:extLst>
          </p:cNvPr>
          <p:cNvSpPr txBox="1"/>
          <p:nvPr/>
        </p:nvSpPr>
        <p:spPr>
          <a:xfrm>
            <a:off x="1179443" y="4436918"/>
            <a:ext cx="8899739" cy="923330"/>
          </a:xfrm>
          <a:prstGeom prst="rect">
            <a:avLst/>
          </a:prstGeom>
          <a:noFill/>
        </p:spPr>
        <p:txBody>
          <a:bodyPr wrap="square" rtlCol="0">
            <a:spAutoFit/>
          </a:bodyPr>
          <a:lstStyle/>
          <a:p>
            <a:r>
              <a:rPr lang="es-MX" dirty="0"/>
              <a:t>Presentación para el </a:t>
            </a:r>
            <a:r>
              <a:rPr lang="es-MX" dirty="0" smtClean="0"/>
              <a:t>encuentro </a:t>
            </a:r>
            <a:r>
              <a:rPr lang="es-MX" dirty="0"/>
              <a:t>“Nuevos desafíos para la ADP: Más mujeres</a:t>
            </a:r>
            <a:r>
              <a:rPr lang="es-MX" dirty="0" smtClean="0"/>
              <a:t>”, actividad que es parte del 5</a:t>
            </a:r>
            <a:r>
              <a:rPr lang="es-MX" dirty="0"/>
              <a:t>° ciclo de coloquios sobre empleos públicos y </a:t>
            </a:r>
            <a:r>
              <a:rPr lang="es-MX" dirty="0" smtClean="0"/>
              <a:t>ADP, iniciativa del </a:t>
            </a:r>
            <a:r>
              <a:rPr lang="es-MX" dirty="0"/>
              <a:t>Servicio </a:t>
            </a:r>
            <a:r>
              <a:rPr lang="es-MX" dirty="0" smtClean="0"/>
              <a:t>Civil y el Centro de Sistemas Públicos de la U. de Chile.</a:t>
            </a:r>
            <a:endParaRPr lang="es-CL" dirty="0"/>
          </a:p>
        </p:txBody>
      </p:sp>
    </p:spTree>
    <p:extLst>
      <p:ext uri="{BB962C8B-B14F-4D97-AF65-F5344CB8AC3E}">
        <p14:creationId xmlns:p14="http://schemas.microsoft.com/office/powerpoint/2010/main" val="25893853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ie de página 2">
            <a:extLst>
              <a:ext uri="{FF2B5EF4-FFF2-40B4-BE49-F238E27FC236}">
                <a16:creationId xmlns:a16="http://schemas.microsoft.com/office/drawing/2014/main" id="{3D6B09E0-43DA-4D7B-BAC8-92B8A717E0D3}"/>
              </a:ext>
            </a:extLst>
          </p:cNvPr>
          <p:cNvSpPr>
            <a:spLocks noGrp="1"/>
          </p:cNvSpPr>
          <p:nvPr>
            <p:ph type="ftr" sz="quarter" idx="11"/>
          </p:nvPr>
        </p:nvSpPr>
        <p:spPr/>
        <p:txBody>
          <a:bodyPr/>
          <a:lstStyle/>
          <a:p>
            <a:r>
              <a:rPr lang="es-CL"/>
              <a:t>www.sistemaspublicos.cl</a:t>
            </a:r>
            <a:endParaRPr lang="en-US" dirty="0"/>
          </a:p>
        </p:txBody>
      </p:sp>
      <p:sp>
        <p:nvSpPr>
          <p:cNvPr id="4" name="Marcador de número de diapositiva 3">
            <a:extLst>
              <a:ext uri="{FF2B5EF4-FFF2-40B4-BE49-F238E27FC236}">
                <a16:creationId xmlns:a16="http://schemas.microsoft.com/office/drawing/2014/main" id="{AE2521C5-1B9A-4999-8F65-B21669E0E72B}"/>
              </a:ext>
            </a:extLst>
          </p:cNvPr>
          <p:cNvSpPr>
            <a:spLocks noGrp="1"/>
          </p:cNvSpPr>
          <p:nvPr>
            <p:ph type="sldNum" sz="quarter" idx="12"/>
          </p:nvPr>
        </p:nvSpPr>
        <p:spPr/>
        <p:txBody>
          <a:bodyPr/>
          <a:lstStyle/>
          <a:p>
            <a:fld id="{5BE3B8B1-D8F9-4D8B-8014-6F7F6A75BF2A}" type="slidenum">
              <a:rPr lang="en-US" smtClean="0"/>
              <a:pPr/>
              <a:t>10</a:t>
            </a:fld>
            <a:endParaRPr lang="en-US" dirty="0"/>
          </a:p>
        </p:txBody>
      </p:sp>
      <p:sp>
        <p:nvSpPr>
          <p:cNvPr id="5" name="Título 4">
            <a:extLst>
              <a:ext uri="{FF2B5EF4-FFF2-40B4-BE49-F238E27FC236}">
                <a16:creationId xmlns:a16="http://schemas.microsoft.com/office/drawing/2014/main" id="{CA6C9427-BD81-4E10-AF0C-6D6658717C56}"/>
              </a:ext>
            </a:extLst>
          </p:cNvPr>
          <p:cNvSpPr>
            <a:spLocks noGrp="1"/>
          </p:cNvSpPr>
          <p:nvPr>
            <p:ph type="title"/>
          </p:nvPr>
        </p:nvSpPr>
        <p:spPr/>
        <p:txBody>
          <a:bodyPr/>
          <a:lstStyle/>
          <a:p>
            <a:r>
              <a:rPr lang="es-CL" dirty="0"/>
              <a:t>EFECTOS SOCIALES</a:t>
            </a:r>
          </a:p>
        </p:txBody>
      </p:sp>
      <p:sp>
        <p:nvSpPr>
          <p:cNvPr id="6" name="Subtítulo 5">
            <a:extLst>
              <a:ext uri="{FF2B5EF4-FFF2-40B4-BE49-F238E27FC236}">
                <a16:creationId xmlns:a16="http://schemas.microsoft.com/office/drawing/2014/main" id="{8C00478C-BD77-48DA-B4FC-4C9700A7AF9A}"/>
              </a:ext>
            </a:extLst>
          </p:cNvPr>
          <p:cNvSpPr>
            <a:spLocks noGrp="1"/>
          </p:cNvSpPr>
          <p:nvPr>
            <p:ph type="subTitle" idx="13"/>
          </p:nvPr>
        </p:nvSpPr>
        <p:spPr/>
        <p:txBody>
          <a:bodyPr/>
          <a:lstStyle/>
          <a:p>
            <a:r>
              <a:rPr lang="es-CL" dirty="0"/>
              <a:t>CONCLUSIONES</a:t>
            </a:r>
          </a:p>
        </p:txBody>
      </p:sp>
      <p:sp>
        <p:nvSpPr>
          <p:cNvPr id="2" name="Content Placeholder 9">
            <a:extLst>
              <a:ext uri="{FF2B5EF4-FFF2-40B4-BE49-F238E27FC236}">
                <a16:creationId xmlns:a16="http://schemas.microsoft.com/office/drawing/2014/main" id="{C0358A4C-BFE0-5E40-89B1-EDCB838E1AA0}"/>
              </a:ext>
            </a:extLst>
          </p:cNvPr>
          <p:cNvSpPr txBox="1">
            <a:spLocks/>
          </p:cNvSpPr>
          <p:nvPr/>
        </p:nvSpPr>
        <p:spPr>
          <a:xfrm>
            <a:off x="361560" y="1659558"/>
            <a:ext cx="3822960" cy="489107"/>
          </a:xfrm>
          <a:prstGeom prst="rect">
            <a:avLst/>
          </a:prstGeom>
        </p:spPr>
        <p:txBody>
          <a:bodyPr vert="horz" lIns="91440" tIns="45720" rIns="91440" bIns="45720" rtlCol="0">
            <a:normAutofit/>
          </a:bodyPr>
          <a:lstStyle>
            <a:lvl1pPr marL="0" marR="0" indent="0" algn="just" defTabSz="914400" rtl="0" eaLnBrk="1" fontAlgn="auto" latinLnBrk="0" hangingPunct="1">
              <a:lnSpc>
                <a:spcPct val="90000"/>
              </a:lnSpc>
              <a:spcBef>
                <a:spcPts val="1000"/>
              </a:spcBef>
              <a:spcAft>
                <a:spcPts val="0"/>
              </a:spcAft>
              <a:buClr>
                <a:srgbClr val="C41949"/>
              </a:buClr>
              <a:buSzTx/>
              <a:buFont typeface="Wingdings" panose="05000000000000000000" pitchFamily="2" charset="2"/>
              <a:buNone/>
              <a:tabLst/>
              <a:defRPr sz="2000" kern="1200" baseline="0">
                <a:solidFill>
                  <a:schemeClr val="tx2"/>
                </a:solidFill>
                <a:latin typeface="+mn-lt"/>
                <a:ea typeface="+mn-ea"/>
                <a:cs typeface="+mn-cs"/>
              </a:defRPr>
            </a:lvl1pPr>
            <a:lvl2pPr marL="685800" indent="-228600" algn="just" defTabSz="914400" rtl="0" eaLnBrk="1" latinLnBrk="0" hangingPunct="1">
              <a:lnSpc>
                <a:spcPct val="90000"/>
              </a:lnSpc>
              <a:spcBef>
                <a:spcPts val="500"/>
              </a:spcBef>
              <a:buClr>
                <a:srgbClr val="C41949"/>
              </a:buClr>
              <a:buFont typeface="Wingdings" panose="05000000000000000000" pitchFamily="2" charset="2"/>
              <a:buChar char="§"/>
              <a:defRPr sz="2000" kern="1200" baseline="0">
                <a:solidFill>
                  <a:schemeClr val="tx1">
                    <a:lumMod val="75000"/>
                    <a:lumOff val="25000"/>
                  </a:schemeClr>
                </a:solidFill>
                <a:latin typeface="+mn-lt"/>
                <a:ea typeface="+mn-ea"/>
                <a:cs typeface="+mn-cs"/>
              </a:defRPr>
            </a:lvl2pPr>
            <a:lvl3pPr marL="1143000" indent="-228600" algn="just" defTabSz="914400" rtl="0" eaLnBrk="1" latinLnBrk="0" hangingPunct="1">
              <a:lnSpc>
                <a:spcPct val="90000"/>
              </a:lnSpc>
              <a:spcBef>
                <a:spcPts val="500"/>
              </a:spcBef>
              <a:buClr>
                <a:srgbClr val="C41949"/>
              </a:buClr>
              <a:buFont typeface="Wingdings" panose="05000000000000000000" pitchFamily="2" charset="2"/>
              <a:buChar char="§"/>
              <a:defRPr sz="1800" kern="1200" baseline="0">
                <a:solidFill>
                  <a:schemeClr val="tx1">
                    <a:lumMod val="75000"/>
                    <a:lumOff val="25000"/>
                  </a:schemeClr>
                </a:solidFill>
                <a:latin typeface="+mn-lt"/>
                <a:ea typeface="+mn-ea"/>
                <a:cs typeface="+mn-cs"/>
              </a:defRPr>
            </a:lvl3pPr>
            <a:lvl4pPr marL="1600200" indent="-228600" algn="just" defTabSz="914400" rtl="0" eaLnBrk="1" latinLnBrk="0" hangingPunct="1">
              <a:lnSpc>
                <a:spcPct val="90000"/>
              </a:lnSpc>
              <a:spcBef>
                <a:spcPts val="500"/>
              </a:spcBef>
              <a:buClr>
                <a:srgbClr val="C41949"/>
              </a:buClr>
              <a:buFont typeface="Wingdings" panose="05000000000000000000" pitchFamily="2" charset="2"/>
              <a:buChar char="§"/>
              <a:defRPr sz="1600" kern="1200">
                <a:solidFill>
                  <a:schemeClr val="tx1">
                    <a:lumMod val="75000"/>
                    <a:lumOff val="25000"/>
                  </a:schemeClr>
                </a:solidFill>
                <a:latin typeface="+mn-lt"/>
                <a:ea typeface="+mn-ea"/>
                <a:cs typeface="+mn-cs"/>
              </a:defRPr>
            </a:lvl4pPr>
            <a:lvl5pPr marL="2057400" indent="-228600" algn="just" defTabSz="914400" rtl="0" eaLnBrk="1" latinLnBrk="0" hangingPunct="1">
              <a:lnSpc>
                <a:spcPct val="90000"/>
              </a:lnSpc>
              <a:spcBef>
                <a:spcPts val="500"/>
              </a:spcBef>
              <a:buClr>
                <a:srgbClr val="C41949"/>
              </a:buClr>
              <a:buFont typeface="Wingdings" panose="05000000000000000000" pitchFamily="2" charset="2"/>
              <a:buChar char="§"/>
              <a:defRPr sz="16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s-CL" dirty="0">
                <a:latin typeface="Roboto Black" panose="02000000000000000000" pitchFamily="2" charset="0"/>
                <a:ea typeface="Roboto Black" panose="02000000000000000000" pitchFamily="2" charset="0"/>
              </a:rPr>
              <a:t>Segregación horizontal o </a:t>
            </a:r>
            <a:r>
              <a:rPr lang="es-CL" i="1" dirty="0" err="1">
                <a:latin typeface="Roboto Black" panose="02000000000000000000" pitchFamily="2" charset="0"/>
                <a:ea typeface="Roboto Black" panose="02000000000000000000" pitchFamily="2" charset="0"/>
              </a:rPr>
              <a:t>glass</a:t>
            </a:r>
            <a:r>
              <a:rPr lang="es-CL" i="1" dirty="0">
                <a:latin typeface="Roboto Black" panose="02000000000000000000" pitchFamily="2" charset="0"/>
                <a:ea typeface="Roboto Black" panose="02000000000000000000" pitchFamily="2" charset="0"/>
              </a:rPr>
              <a:t> </a:t>
            </a:r>
            <a:r>
              <a:rPr lang="es-CL" i="1" dirty="0" err="1">
                <a:latin typeface="Roboto Black" panose="02000000000000000000" pitchFamily="2" charset="0"/>
                <a:ea typeface="Roboto Black" panose="02000000000000000000" pitchFamily="2" charset="0"/>
              </a:rPr>
              <a:t>wall</a:t>
            </a:r>
            <a:endParaRPr lang="es-CL" dirty="0">
              <a:latin typeface="Roboto Black" panose="02000000000000000000" pitchFamily="2" charset="0"/>
              <a:ea typeface="Roboto Black" panose="02000000000000000000" pitchFamily="2" charset="0"/>
            </a:endParaRPr>
          </a:p>
        </p:txBody>
      </p:sp>
      <p:sp>
        <p:nvSpPr>
          <p:cNvPr id="7" name="Content Placeholder 9">
            <a:extLst>
              <a:ext uri="{FF2B5EF4-FFF2-40B4-BE49-F238E27FC236}">
                <a16:creationId xmlns:a16="http://schemas.microsoft.com/office/drawing/2014/main" id="{2975FAE0-83A4-6DDE-45C4-E998FBBAF359}"/>
              </a:ext>
            </a:extLst>
          </p:cNvPr>
          <p:cNvSpPr txBox="1">
            <a:spLocks/>
          </p:cNvSpPr>
          <p:nvPr/>
        </p:nvSpPr>
        <p:spPr>
          <a:xfrm>
            <a:off x="6453126" y="1659557"/>
            <a:ext cx="3822960" cy="489107"/>
          </a:xfrm>
          <a:prstGeom prst="rect">
            <a:avLst/>
          </a:prstGeom>
        </p:spPr>
        <p:txBody>
          <a:bodyPr vert="horz" lIns="91440" tIns="45720" rIns="91440" bIns="45720" rtlCol="0">
            <a:normAutofit/>
          </a:bodyPr>
          <a:lstStyle>
            <a:lvl1pPr marL="0" marR="0" indent="0" algn="just" defTabSz="914400" rtl="0" eaLnBrk="1" fontAlgn="auto" latinLnBrk="0" hangingPunct="1">
              <a:lnSpc>
                <a:spcPct val="90000"/>
              </a:lnSpc>
              <a:spcBef>
                <a:spcPts val="1000"/>
              </a:spcBef>
              <a:spcAft>
                <a:spcPts val="0"/>
              </a:spcAft>
              <a:buClr>
                <a:srgbClr val="C41949"/>
              </a:buClr>
              <a:buSzTx/>
              <a:buFont typeface="Wingdings" panose="05000000000000000000" pitchFamily="2" charset="2"/>
              <a:buNone/>
              <a:tabLst/>
              <a:defRPr sz="2000" kern="1200" baseline="0">
                <a:solidFill>
                  <a:schemeClr val="tx2"/>
                </a:solidFill>
                <a:latin typeface="+mn-lt"/>
                <a:ea typeface="+mn-ea"/>
                <a:cs typeface="+mn-cs"/>
              </a:defRPr>
            </a:lvl1pPr>
            <a:lvl2pPr marL="685800" indent="-228600" algn="just" defTabSz="914400" rtl="0" eaLnBrk="1" latinLnBrk="0" hangingPunct="1">
              <a:lnSpc>
                <a:spcPct val="90000"/>
              </a:lnSpc>
              <a:spcBef>
                <a:spcPts val="500"/>
              </a:spcBef>
              <a:buClr>
                <a:srgbClr val="C41949"/>
              </a:buClr>
              <a:buFont typeface="Wingdings" panose="05000000000000000000" pitchFamily="2" charset="2"/>
              <a:buChar char="§"/>
              <a:defRPr sz="2000" kern="1200" baseline="0">
                <a:solidFill>
                  <a:schemeClr val="tx1">
                    <a:lumMod val="75000"/>
                    <a:lumOff val="25000"/>
                  </a:schemeClr>
                </a:solidFill>
                <a:latin typeface="+mn-lt"/>
                <a:ea typeface="+mn-ea"/>
                <a:cs typeface="+mn-cs"/>
              </a:defRPr>
            </a:lvl2pPr>
            <a:lvl3pPr marL="1143000" indent="-228600" algn="just" defTabSz="914400" rtl="0" eaLnBrk="1" latinLnBrk="0" hangingPunct="1">
              <a:lnSpc>
                <a:spcPct val="90000"/>
              </a:lnSpc>
              <a:spcBef>
                <a:spcPts val="500"/>
              </a:spcBef>
              <a:buClr>
                <a:srgbClr val="C41949"/>
              </a:buClr>
              <a:buFont typeface="Wingdings" panose="05000000000000000000" pitchFamily="2" charset="2"/>
              <a:buChar char="§"/>
              <a:defRPr sz="1800" kern="1200" baseline="0">
                <a:solidFill>
                  <a:schemeClr val="tx1">
                    <a:lumMod val="75000"/>
                    <a:lumOff val="25000"/>
                  </a:schemeClr>
                </a:solidFill>
                <a:latin typeface="+mn-lt"/>
                <a:ea typeface="+mn-ea"/>
                <a:cs typeface="+mn-cs"/>
              </a:defRPr>
            </a:lvl3pPr>
            <a:lvl4pPr marL="1600200" indent="-228600" algn="just" defTabSz="914400" rtl="0" eaLnBrk="1" latinLnBrk="0" hangingPunct="1">
              <a:lnSpc>
                <a:spcPct val="90000"/>
              </a:lnSpc>
              <a:spcBef>
                <a:spcPts val="500"/>
              </a:spcBef>
              <a:buClr>
                <a:srgbClr val="C41949"/>
              </a:buClr>
              <a:buFont typeface="Wingdings" panose="05000000000000000000" pitchFamily="2" charset="2"/>
              <a:buChar char="§"/>
              <a:defRPr sz="1600" kern="1200">
                <a:solidFill>
                  <a:schemeClr val="tx1">
                    <a:lumMod val="75000"/>
                    <a:lumOff val="25000"/>
                  </a:schemeClr>
                </a:solidFill>
                <a:latin typeface="+mn-lt"/>
                <a:ea typeface="+mn-ea"/>
                <a:cs typeface="+mn-cs"/>
              </a:defRPr>
            </a:lvl4pPr>
            <a:lvl5pPr marL="2057400" indent="-228600" algn="just" defTabSz="914400" rtl="0" eaLnBrk="1" latinLnBrk="0" hangingPunct="1">
              <a:lnSpc>
                <a:spcPct val="90000"/>
              </a:lnSpc>
              <a:spcBef>
                <a:spcPts val="500"/>
              </a:spcBef>
              <a:buClr>
                <a:srgbClr val="C41949"/>
              </a:buClr>
              <a:buFont typeface="Wingdings" panose="05000000000000000000" pitchFamily="2" charset="2"/>
              <a:buChar char="§"/>
              <a:defRPr sz="16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s-CL" dirty="0">
                <a:latin typeface="Roboto Black" panose="02000000000000000000" pitchFamily="2" charset="0"/>
                <a:ea typeface="Roboto Black" panose="02000000000000000000" pitchFamily="2" charset="0"/>
              </a:rPr>
              <a:t>Segregación vertical o </a:t>
            </a:r>
            <a:r>
              <a:rPr lang="es-CL" i="1" dirty="0" err="1">
                <a:latin typeface="Roboto Black" panose="02000000000000000000" pitchFamily="2" charset="0"/>
                <a:ea typeface="Roboto Black" panose="02000000000000000000" pitchFamily="2" charset="0"/>
              </a:rPr>
              <a:t>glass</a:t>
            </a:r>
            <a:r>
              <a:rPr lang="es-CL" i="1" dirty="0">
                <a:latin typeface="Roboto Black" panose="02000000000000000000" pitchFamily="2" charset="0"/>
                <a:ea typeface="Roboto Black" panose="02000000000000000000" pitchFamily="2" charset="0"/>
              </a:rPr>
              <a:t> </a:t>
            </a:r>
            <a:r>
              <a:rPr lang="es-CL" i="1" dirty="0" err="1">
                <a:latin typeface="Roboto Black" panose="02000000000000000000" pitchFamily="2" charset="0"/>
                <a:ea typeface="Roboto Black" panose="02000000000000000000" pitchFamily="2" charset="0"/>
              </a:rPr>
              <a:t>ceiling</a:t>
            </a:r>
            <a:endParaRPr lang="es-CL" dirty="0">
              <a:latin typeface="Roboto Black" panose="02000000000000000000" pitchFamily="2" charset="0"/>
              <a:ea typeface="Roboto Black" panose="02000000000000000000" pitchFamily="2" charset="0"/>
            </a:endParaRPr>
          </a:p>
        </p:txBody>
      </p:sp>
      <p:sp>
        <p:nvSpPr>
          <p:cNvPr id="8" name="Content Placeholder 9">
            <a:extLst>
              <a:ext uri="{FF2B5EF4-FFF2-40B4-BE49-F238E27FC236}">
                <a16:creationId xmlns:a16="http://schemas.microsoft.com/office/drawing/2014/main" id="{7F29F102-4991-2A04-C4C9-83DA162AAE7E}"/>
              </a:ext>
            </a:extLst>
          </p:cNvPr>
          <p:cNvSpPr txBox="1">
            <a:spLocks/>
          </p:cNvSpPr>
          <p:nvPr/>
        </p:nvSpPr>
        <p:spPr>
          <a:xfrm>
            <a:off x="361560" y="4106724"/>
            <a:ext cx="3822960" cy="489107"/>
          </a:xfrm>
          <a:prstGeom prst="rect">
            <a:avLst/>
          </a:prstGeom>
        </p:spPr>
        <p:txBody>
          <a:bodyPr vert="horz" lIns="91440" tIns="45720" rIns="91440" bIns="45720" rtlCol="0">
            <a:normAutofit/>
          </a:bodyPr>
          <a:lstStyle>
            <a:lvl1pPr marL="0" marR="0" indent="0" algn="just" defTabSz="914400" rtl="0" eaLnBrk="1" fontAlgn="auto" latinLnBrk="0" hangingPunct="1">
              <a:lnSpc>
                <a:spcPct val="90000"/>
              </a:lnSpc>
              <a:spcBef>
                <a:spcPts val="1000"/>
              </a:spcBef>
              <a:spcAft>
                <a:spcPts val="0"/>
              </a:spcAft>
              <a:buClr>
                <a:srgbClr val="C41949"/>
              </a:buClr>
              <a:buSzTx/>
              <a:buFont typeface="Wingdings" panose="05000000000000000000" pitchFamily="2" charset="2"/>
              <a:buNone/>
              <a:tabLst/>
              <a:defRPr sz="2000" kern="1200" baseline="0">
                <a:solidFill>
                  <a:schemeClr val="tx2"/>
                </a:solidFill>
                <a:latin typeface="+mn-lt"/>
                <a:ea typeface="+mn-ea"/>
                <a:cs typeface="+mn-cs"/>
              </a:defRPr>
            </a:lvl1pPr>
            <a:lvl2pPr marL="685800" indent="-228600" algn="just" defTabSz="914400" rtl="0" eaLnBrk="1" latinLnBrk="0" hangingPunct="1">
              <a:lnSpc>
                <a:spcPct val="90000"/>
              </a:lnSpc>
              <a:spcBef>
                <a:spcPts val="500"/>
              </a:spcBef>
              <a:buClr>
                <a:srgbClr val="C41949"/>
              </a:buClr>
              <a:buFont typeface="Wingdings" panose="05000000000000000000" pitchFamily="2" charset="2"/>
              <a:buChar char="§"/>
              <a:defRPr sz="2000" kern="1200" baseline="0">
                <a:solidFill>
                  <a:schemeClr val="tx1">
                    <a:lumMod val="75000"/>
                    <a:lumOff val="25000"/>
                  </a:schemeClr>
                </a:solidFill>
                <a:latin typeface="+mn-lt"/>
                <a:ea typeface="+mn-ea"/>
                <a:cs typeface="+mn-cs"/>
              </a:defRPr>
            </a:lvl2pPr>
            <a:lvl3pPr marL="1143000" indent="-228600" algn="just" defTabSz="914400" rtl="0" eaLnBrk="1" latinLnBrk="0" hangingPunct="1">
              <a:lnSpc>
                <a:spcPct val="90000"/>
              </a:lnSpc>
              <a:spcBef>
                <a:spcPts val="500"/>
              </a:spcBef>
              <a:buClr>
                <a:srgbClr val="C41949"/>
              </a:buClr>
              <a:buFont typeface="Wingdings" panose="05000000000000000000" pitchFamily="2" charset="2"/>
              <a:buChar char="§"/>
              <a:defRPr sz="1800" kern="1200" baseline="0">
                <a:solidFill>
                  <a:schemeClr val="tx1">
                    <a:lumMod val="75000"/>
                    <a:lumOff val="25000"/>
                  </a:schemeClr>
                </a:solidFill>
                <a:latin typeface="+mn-lt"/>
                <a:ea typeface="+mn-ea"/>
                <a:cs typeface="+mn-cs"/>
              </a:defRPr>
            </a:lvl3pPr>
            <a:lvl4pPr marL="1600200" indent="-228600" algn="just" defTabSz="914400" rtl="0" eaLnBrk="1" latinLnBrk="0" hangingPunct="1">
              <a:lnSpc>
                <a:spcPct val="90000"/>
              </a:lnSpc>
              <a:spcBef>
                <a:spcPts val="500"/>
              </a:spcBef>
              <a:buClr>
                <a:srgbClr val="C41949"/>
              </a:buClr>
              <a:buFont typeface="Wingdings" panose="05000000000000000000" pitchFamily="2" charset="2"/>
              <a:buChar char="§"/>
              <a:defRPr sz="1600" kern="1200">
                <a:solidFill>
                  <a:schemeClr val="tx1">
                    <a:lumMod val="75000"/>
                    <a:lumOff val="25000"/>
                  </a:schemeClr>
                </a:solidFill>
                <a:latin typeface="+mn-lt"/>
                <a:ea typeface="+mn-ea"/>
                <a:cs typeface="+mn-cs"/>
              </a:defRPr>
            </a:lvl4pPr>
            <a:lvl5pPr marL="2057400" indent="-228600" algn="just" defTabSz="914400" rtl="0" eaLnBrk="1" latinLnBrk="0" hangingPunct="1">
              <a:lnSpc>
                <a:spcPct val="90000"/>
              </a:lnSpc>
              <a:spcBef>
                <a:spcPts val="500"/>
              </a:spcBef>
              <a:buClr>
                <a:srgbClr val="C41949"/>
              </a:buClr>
              <a:buFont typeface="Wingdings" panose="05000000000000000000" pitchFamily="2" charset="2"/>
              <a:buChar char="§"/>
              <a:defRPr sz="16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s-CL" sz="1800" dirty="0">
                <a:latin typeface="Roboto Black" panose="02000000000000000000" pitchFamily="2" charset="0"/>
                <a:ea typeface="Roboto Black" panose="02000000000000000000" pitchFamily="2" charset="0"/>
              </a:rPr>
              <a:t>Conciliación vida - trabajo</a:t>
            </a:r>
          </a:p>
        </p:txBody>
      </p:sp>
      <p:sp>
        <p:nvSpPr>
          <p:cNvPr id="9" name="Content Placeholder 9">
            <a:extLst>
              <a:ext uri="{FF2B5EF4-FFF2-40B4-BE49-F238E27FC236}">
                <a16:creationId xmlns:a16="http://schemas.microsoft.com/office/drawing/2014/main" id="{0C5ACFEA-B4D5-D9D2-B036-2524CA7E43B5}"/>
              </a:ext>
            </a:extLst>
          </p:cNvPr>
          <p:cNvSpPr txBox="1">
            <a:spLocks/>
          </p:cNvSpPr>
          <p:nvPr/>
        </p:nvSpPr>
        <p:spPr>
          <a:xfrm>
            <a:off x="6537292" y="4106723"/>
            <a:ext cx="3822960" cy="489107"/>
          </a:xfrm>
          <a:prstGeom prst="rect">
            <a:avLst/>
          </a:prstGeom>
        </p:spPr>
        <p:txBody>
          <a:bodyPr vert="horz" lIns="91440" tIns="45720" rIns="91440" bIns="45720" rtlCol="0">
            <a:normAutofit/>
          </a:bodyPr>
          <a:lstStyle>
            <a:lvl1pPr marL="0" marR="0" indent="0" algn="just" defTabSz="914400" rtl="0" eaLnBrk="1" fontAlgn="auto" latinLnBrk="0" hangingPunct="1">
              <a:lnSpc>
                <a:spcPct val="90000"/>
              </a:lnSpc>
              <a:spcBef>
                <a:spcPts val="1000"/>
              </a:spcBef>
              <a:spcAft>
                <a:spcPts val="0"/>
              </a:spcAft>
              <a:buClr>
                <a:srgbClr val="C41949"/>
              </a:buClr>
              <a:buSzTx/>
              <a:buFont typeface="Wingdings" panose="05000000000000000000" pitchFamily="2" charset="2"/>
              <a:buNone/>
              <a:tabLst/>
              <a:defRPr sz="2000" kern="1200" baseline="0">
                <a:solidFill>
                  <a:schemeClr val="tx2"/>
                </a:solidFill>
                <a:latin typeface="+mn-lt"/>
                <a:ea typeface="+mn-ea"/>
                <a:cs typeface="+mn-cs"/>
              </a:defRPr>
            </a:lvl1pPr>
            <a:lvl2pPr marL="685800" indent="-228600" algn="just" defTabSz="914400" rtl="0" eaLnBrk="1" latinLnBrk="0" hangingPunct="1">
              <a:lnSpc>
                <a:spcPct val="90000"/>
              </a:lnSpc>
              <a:spcBef>
                <a:spcPts val="500"/>
              </a:spcBef>
              <a:buClr>
                <a:srgbClr val="C41949"/>
              </a:buClr>
              <a:buFont typeface="Wingdings" panose="05000000000000000000" pitchFamily="2" charset="2"/>
              <a:buChar char="§"/>
              <a:defRPr sz="2000" kern="1200" baseline="0">
                <a:solidFill>
                  <a:schemeClr val="tx1">
                    <a:lumMod val="75000"/>
                    <a:lumOff val="25000"/>
                  </a:schemeClr>
                </a:solidFill>
                <a:latin typeface="+mn-lt"/>
                <a:ea typeface="+mn-ea"/>
                <a:cs typeface="+mn-cs"/>
              </a:defRPr>
            </a:lvl2pPr>
            <a:lvl3pPr marL="1143000" indent="-228600" algn="just" defTabSz="914400" rtl="0" eaLnBrk="1" latinLnBrk="0" hangingPunct="1">
              <a:lnSpc>
                <a:spcPct val="90000"/>
              </a:lnSpc>
              <a:spcBef>
                <a:spcPts val="500"/>
              </a:spcBef>
              <a:buClr>
                <a:srgbClr val="C41949"/>
              </a:buClr>
              <a:buFont typeface="Wingdings" panose="05000000000000000000" pitchFamily="2" charset="2"/>
              <a:buChar char="§"/>
              <a:defRPr sz="1800" kern="1200" baseline="0">
                <a:solidFill>
                  <a:schemeClr val="tx1">
                    <a:lumMod val="75000"/>
                    <a:lumOff val="25000"/>
                  </a:schemeClr>
                </a:solidFill>
                <a:latin typeface="+mn-lt"/>
                <a:ea typeface="+mn-ea"/>
                <a:cs typeface="+mn-cs"/>
              </a:defRPr>
            </a:lvl3pPr>
            <a:lvl4pPr marL="1600200" indent="-228600" algn="just" defTabSz="914400" rtl="0" eaLnBrk="1" latinLnBrk="0" hangingPunct="1">
              <a:lnSpc>
                <a:spcPct val="90000"/>
              </a:lnSpc>
              <a:spcBef>
                <a:spcPts val="500"/>
              </a:spcBef>
              <a:buClr>
                <a:srgbClr val="C41949"/>
              </a:buClr>
              <a:buFont typeface="Wingdings" panose="05000000000000000000" pitchFamily="2" charset="2"/>
              <a:buChar char="§"/>
              <a:defRPr sz="1600" kern="1200">
                <a:solidFill>
                  <a:schemeClr val="tx1">
                    <a:lumMod val="75000"/>
                    <a:lumOff val="25000"/>
                  </a:schemeClr>
                </a:solidFill>
                <a:latin typeface="+mn-lt"/>
                <a:ea typeface="+mn-ea"/>
                <a:cs typeface="+mn-cs"/>
              </a:defRPr>
            </a:lvl4pPr>
            <a:lvl5pPr marL="2057400" indent="-228600" algn="just" defTabSz="914400" rtl="0" eaLnBrk="1" latinLnBrk="0" hangingPunct="1">
              <a:lnSpc>
                <a:spcPct val="90000"/>
              </a:lnSpc>
              <a:spcBef>
                <a:spcPts val="500"/>
              </a:spcBef>
              <a:buClr>
                <a:srgbClr val="C41949"/>
              </a:buClr>
              <a:buFont typeface="Wingdings" panose="05000000000000000000" pitchFamily="2" charset="2"/>
              <a:buChar char="§"/>
              <a:defRPr sz="16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s-CL" sz="1800" dirty="0">
                <a:latin typeface="Roboto Black" panose="02000000000000000000" pitchFamily="2" charset="0"/>
                <a:ea typeface="Roboto Black" panose="02000000000000000000" pitchFamily="2" charset="0"/>
              </a:rPr>
              <a:t>Tipo de liderazgo</a:t>
            </a:r>
          </a:p>
        </p:txBody>
      </p:sp>
      <p:sp>
        <p:nvSpPr>
          <p:cNvPr id="13" name="Content Placeholder 6">
            <a:extLst>
              <a:ext uri="{FF2B5EF4-FFF2-40B4-BE49-F238E27FC236}">
                <a16:creationId xmlns:a16="http://schemas.microsoft.com/office/drawing/2014/main" id="{D6EB5626-4A57-A83D-A747-F1B6E3FBDBD2}"/>
              </a:ext>
            </a:extLst>
          </p:cNvPr>
          <p:cNvSpPr>
            <a:spLocks noGrp="1"/>
          </p:cNvSpPr>
          <p:nvPr>
            <p:ph idx="1"/>
          </p:nvPr>
        </p:nvSpPr>
        <p:spPr>
          <a:xfrm>
            <a:off x="410345" y="2056033"/>
            <a:ext cx="5244363" cy="1793176"/>
          </a:xfrm>
        </p:spPr>
        <p:txBody>
          <a:bodyPr>
            <a:normAutofit/>
          </a:bodyPr>
          <a:lstStyle/>
          <a:p>
            <a:pPr marL="342900" indent="-342900">
              <a:lnSpc>
                <a:spcPct val="100000"/>
              </a:lnSpc>
              <a:spcBef>
                <a:spcPts val="0"/>
              </a:spcBef>
              <a:buFont typeface="Courier New" panose="02070309020205020404" pitchFamily="49" charset="0"/>
              <a:buChar char="o"/>
            </a:pPr>
            <a:r>
              <a:rPr lang="es-CL" sz="1800" dirty="0"/>
              <a:t>Algunos servicios nunca han nombrado una mujer en el cargo</a:t>
            </a:r>
          </a:p>
          <a:p>
            <a:pPr marL="342900" indent="-342900">
              <a:lnSpc>
                <a:spcPct val="100000"/>
              </a:lnSpc>
              <a:spcBef>
                <a:spcPts val="0"/>
              </a:spcBef>
              <a:buFont typeface="Courier New" panose="02070309020205020404" pitchFamily="49" charset="0"/>
              <a:buChar char="o"/>
            </a:pPr>
            <a:r>
              <a:rPr lang="es-CL" sz="1800" dirty="0"/>
              <a:t>A igual cantidad de postulantes de ambos sexos en nómina, el 75% de los servicios nombrarían en mayor proporción a hombres</a:t>
            </a:r>
          </a:p>
          <a:p>
            <a:pPr marL="342900" indent="-342900">
              <a:buFont typeface="Courier New" panose="02070309020205020404" pitchFamily="49" charset="0"/>
              <a:buChar char="o"/>
            </a:pPr>
            <a:endParaRPr lang="es-CL" sz="1800" dirty="0"/>
          </a:p>
        </p:txBody>
      </p:sp>
      <p:sp>
        <p:nvSpPr>
          <p:cNvPr id="14" name="Content Placeholder 6">
            <a:extLst>
              <a:ext uri="{FF2B5EF4-FFF2-40B4-BE49-F238E27FC236}">
                <a16:creationId xmlns:a16="http://schemas.microsoft.com/office/drawing/2014/main" id="{C93CF648-3772-B8EA-CB33-0048FB4CDC03}"/>
              </a:ext>
            </a:extLst>
          </p:cNvPr>
          <p:cNvSpPr txBox="1">
            <a:spLocks/>
          </p:cNvSpPr>
          <p:nvPr/>
        </p:nvSpPr>
        <p:spPr>
          <a:xfrm>
            <a:off x="410344" y="4511438"/>
            <a:ext cx="5244363" cy="1793176"/>
          </a:xfrm>
          <a:prstGeom prst="rect">
            <a:avLst/>
          </a:prstGeom>
        </p:spPr>
        <p:txBody>
          <a:bodyPr vert="horz" lIns="91440" tIns="45720" rIns="91440" bIns="45720" rtlCol="0">
            <a:normAutofit/>
          </a:bodyPr>
          <a:lstStyle>
            <a:lvl1pPr marL="0" marR="0" indent="0" algn="just" defTabSz="914400" rtl="0" eaLnBrk="1" fontAlgn="auto" latinLnBrk="0" hangingPunct="1">
              <a:lnSpc>
                <a:spcPct val="90000"/>
              </a:lnSpc>
              <a:spcBef>
                <a:spcPts val="1000"/>
              </a:spcBef>
              <a:spcAft>
                <a:spcPts val="0"/>
              </a:spcAft>
              <a:buClr>
                <a:srgbClr val="C41949"/>
              </a:buClr>
              <a:buSzTx/>
              <a:buFont typeface="Wingdings" panose="05000000000000000000" pitchFamily="2" charset="2"/>
              <a:buNone/>
              <a:tabLst/>
              <a:defRPr sz="2000" kern="1200" baseline="0">
                <a:solidFill>
                  <a:schemeClr val="tx2"/>
                </a:solidFill>
                <a:latin typeface="+mn-lt"/>
                <a:ea typeface="+mn-ea"/>
                <a:cs typeface="+mn-cs"/>
              </a:defRPr>
            </a:lvl1pPr>
            <a:lvl2pPr marL="685800" indent="-228600" algn="just" defTabSz="914400" rtl="0" eaLnBrk="1" latinLnBrk="0" hangingPunct="1">
              <a:lnSpc>
                <a:spcPct val="90000"/>
              </a:lnSpc>
              <a:spcBef>
                <a:spcPts val="500"/>
              </a:spcBef>
              <a:buClr>
                <a:srgbClr val="C41949"/>
              </a:buClr>
              <a:buFont typeface="Wingdings" panose="05000000000000000000" pitchFamily="2" charset="2"/>
              <a:buChar char="§"/>
              <a:defRPr sz="2000" kern="1200" baseline="0">
                <a:solidFill>
                  <a:schemeClr val="tx1">
                    <a:lumMod val="75000"/>
                    <a:lumOff val="25000"/>
                  </a:schemeClr>
                </a:solidFill>
                <a:latin typeface="+mn-lt"/>
                <a:ea typeface="+mn-ea"/>
                <a:cs typeface="+mn-cs"/>
              </a:defRPr>
            </a:lvl2pPr>
            <a:lvl3pPr marL="1143000" indent="-228600" algn="just" defTabSz="914400" rtl="0" eaLnBrk="1" latinLnBrk="0" hangingPunct="1">
              <a:lnSpc>
                <a:spcPct val="90000"/>
              </a:lnSpc>
              <a:spcBef>
                <a:spcPts val="500"/>
              </a:spcBef>
              <a:buClr>
                <a:srgbClr val="C41949"/>
              </a:buClr>
              <a:buFont typeface="Wingdings" panose="05000000000000000000" pitchFamily="2" charset="2"/>
              <a:buChar char="§"/>
              <a:defRPr sz="1800" kern="1200" baseline="0">
                <a:solidFill>
                  <a:schemeClr val="tx1">
                    <a:lumMod val="75000"/>
                    <a:lumOff val="25000"/>
                  </a:schemeClr>
                </a:solidFill>
                <a:latin typeface="+mn-lt"/>
                <a:ea typeface="+mn-ea"/>
                <a:cs typeface="+mn-cs"/>
              </a:defRPr>
            </a:lvl3pPr>
            <a:lvl4pPr marL="1600200" indent="-228600" algn="just" defTabSz="914400" rtl="0" eaLnBrk="1" latinLnBrk="0" hangingPunct="1">
              <a:lnSpc>
                <a:spcPct val="90000"/>
              </a:lnSpc>
              <a:spcBef>
                <a:spcPts val="500"/>
              </a:spcBef>
              <a:buClr>
                <a:srgbClr val="C41949"/>
              </a:buClr>
              <a:buFont typeface="Wingdings" panose="05000000000000000000" pitchFamily="2" charset="2"/>
              <a:buChar char="§"/>
              <a:defRPr sz="1600" kern="1200">
                <a:solidFill>
                  <a:schemeClr val="tx1">
                    <a:lumMod val="75000"/>
                    <a:lumOff val="25000"/>
                  </a:schemeClr>
                </a:solidFill>
                <a:latin typeface="+mn-lt"/>
                <a:ea typeface="+mn-ea"/>
                <a:cs typeface="+mn-cs"/>
              </a:defRPr>
            </a:lvl4pPr>
            <a:lvl5pPr marL="2057400" indent="-228600" algn="just" defTabSz="914400" rtl="0" eaLnBrk="1" latinLnBrk="0" hangingPunct="1">
              <a:lnSpc>
                <a:spcPct val="90000"/>
              </a:lnSpc>
              <a:spcBef>
                <a:spcPts val="500"/>
              </a:spcBef>
              <a:buClr>
                <a:srgbClr val="C41949"/>
              </a:buClr>
              <a:buFont typeface="Wingdings" panose="05000000000000000000" pitchFamily="2" charset="2"/>
              <a:buChar char="§"/>
              <a:defRPr sz="16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100000"/>
              </a:lnSpc>
              <a:spcBef>
                <a:spcPts val="0"/>
              </a:spcBef>
              <a:buFont typeface="Courier New" panose="02070309020205020404" pitchFamily="49" charset="0"/>
              <a:buChar char="o"/>
            </a:pPr>
            <a:r>
              <a:rPr lang="es-CL" sz="1800" dirty="0"/>
              <a:t>Sólo las mujeres mencionan temas asociados a su vida familiar.</a:t>
            </a:r>
          </a:p>
          <a:p>
            <a:pPr marL="342900" indent="-342900">
              <a:lnSpc>
                <a:spcPct val="100000"/>
              </a:lnSpc>
              <a:spcBef>
                <a:spcPts val="0"/>
              </a:spcBef>
              <a:buFont typeface="Courier New" panose="02070309020205020404" pitchFamily="49" charset="0"/>
              <a:buChar char="o"/>
            </a:pPr>
            <a:r>
              <a:rPr lang="es-CL" sz="1800" dirty="0"/>
              <a:t>Esperar a que los hijos/as crezcan antes de postular</a:t>
            </a:r>
          </a:p>
          <a:p>
            <a:pPr marL="342900" indent="-342900">
              <a:lnSpc>
                <a:spcPct val="100000"/>
              </a:lnSpc>
              <a:spcBef>
                <a:spcPts val="0"/>
              </a:spcBef>
              <a:buFont typeface="Courier New" panose="02070309020205020404" pitchFamily="49" charset="0"/>
              <a:buChar char="o"/>
            </a:pPr>
            <a:r>
              <a:rPr lang="es-CL" sz="1800" dirty="0"/>
              <a:t>Recibir comentarios negativos por “no hacerse cargo de los hijos/as” </a:t>
            </a:r>
          </a:p>
          <a:p>
            <a:pPr marL="342900" indent="-342900">
              <a:buFont typeface="Courier New" panose="02070309020205020404" pitchFamily="49" charset="0"/>
              <a:buChar char="o"/>
            </a:pPr>
            <a:endParaRPr lang="es-CL" sz="1800" dirty="0"/>
          </a:p>
        </p:txBody>
      </p:sp>
      <p:sp>
        <p:nvSpPr>
          <p:cNvPr id="15" name="Content Placeholder 6">
            <a:extLst>
              <a:ext uri="{FF2B5EF4-FFF2-40B4-BE49-F238E27FC236}">
                <a16:creationId xmlns:a16="http://schemas.microsoft.com/office/drawing/2014/main" id="{2C1C0EDF-46B6-55C5-88E9-EC79E6DA88A9}"/>
              </a:ext>
            </a:extLst>
          </p:cNvPr>
          <p:cNvSpPr txBox="1">
            <a:spLocks/>
          </p:cNvSpPr>
          <p:nvPr/>
        </p:nvSpPr>
        <p:spPr>
          <a:xfrm>
            <a:off x="6537292" y="2056033"/>
            <a:ext cx="5244363" cy="1793176"/>
          </a:xfrm>
          <a:prstGeom prst="rect">
            <a:avLst/>
          </a:prstGeom>
        </p:spPr>
        <p:txBody>
          <a:bodyPr vert="horz" lIns="91440" tIns="45720" rIns="91440" bIns="45720" rtlCol="0">
            <a:normAutofit/>
          </a:bodyPr>
          <a:lstStyle>
            <a:lvl1pPr marL="0" marR="0" indent="0" algn="just" defTabSz="914400" rtl="0" eaLnBrk="1" fontAlgn="auto" latinLnBrk="0" hangingPunct="1">
              <a:lnSpc>
                <a:spcPct val="90000"/>
              </a:lnSpc>
              <a:spcBef>
                <a:spcPts val="1000"/>
              </a:spcBef>
              <a:spcAft>
                <a:spcPts val="0"/>
              </a:spcAft>
              <a:buClr>
                <a:srgbClr val="C41949"/>
              </a:buClr>
              <a:buSzTx/>
              <a:buFont typeface="Wingdings" panose="05000000000000000000" pitchFamily="2" charset="2"/>
              <a:buNone/>
              <a:tabLst/>
              <a:defRPr sz="2000" kern="1200" baseline="0">
                <a:solidFill>
                  <a:schemeClr val="tx2"/>
                </a:solidFill>
                <a:latin typeface="+mn-lt"/>
                <a:ea typeface="+mn-ea"/>
                <a:cs typeface="+mn-cs"/>
              </a:defRPr>
            </a:lvl1pPr>
            <a:lvl2pPr marL="685800" indent="-228600" algn="just" defTabSz="914400" rtl="0" eaLnBrk="1" latinLnBrk="0" hangingPunct="1">
              <a:lnSpc>
                <a:spcPct val="90000"/>
              </a:lnSpc>
              <a:spcBef>
                <a:spcPts val="500"/>
              </a:spcBef>
              <a:buClr>
                <a:srgbClr val="C41949"/>
              </a:buClr>
              <a:buFont typeface="Wingdings" panose="05000000000000000000" pitchFamily="2" charset="2"/>
              <a:buChar char="§"/>
              <a:defRPr sz="2000" kern="1200" baseline="0">
                <a:solidFill>
                  <a:schemeClr val="tx1">
                    <a:lumMod val="75000"/>
                    <a:lumOff val="25000"/>
                  </a:schemeClr>
                </a:solidFill>
                <a:latin typeface="+mn-lt"/>
                <a:ea typeface="+mn-ea"/>
                <a:cs typeface="+mn-cs"/>
              </a:defRPr>
            </a:lvl2pPr>
            <a:lvl3pPr marL="1143000" indent="-228600" algn="just" defTabSz="914400" rtl="0" eaLnBrk="1" latinLnBrk="0" hangingPunct="1">
              <a:lnSpc>
                <a:spcPct val="90000"/>
              </a:lnSpc>
              <a:spcBef>
                <a:spcPts val="500"/>
              </a:spcBef>
              <a:buClr>
                <a:srgbClr val="C41949"/>
              </a:buClr>
              <a:buFont typeface="Wingdings" panose="05000000000000000000" pitchFamily="2" charset="2"/>
              <a:buChar char="§"/>
              <a:defRPr sz="1800" kern="1200" baseline="0">
                <a:solidFill>
                  <a:schemeClr val="tx1">
                    <a:lumMod val="75000"/>
                    <a:lumOff val="25000"/>
                  </a:schemeClr>
                </a:solidFill>
                <a:latin typeface="+mn-lt"/>
                <a:ea typeface="+mn-ea"/>
                <a:cs typeface="+mn-cs"/>
              </a:defRPr>
            </a:lvl3pPr>
            <a:lvl4pPr marL="1600200" indent="-228600" algn="just" defTabSz="914400" rtl="0" eaLnBrk="1" latinLnBrk="0" hangingPunct="1">
              <a:lnSpc>
                <a:spcPct val="90000"/>
              </a:lnSpc>
              <a:spcBef>
                <a:spcPts val="500"/>
              </a:spcBef>
              <a:buClr>
                <a:srgbClr val="C41949"/>
              </a:buClr>
              <a:buFont typeface="Wingdings" panose="05000000000000000000" pitchFamily="2" charset="2"/>
              <a:buChar char="§"/>
              <a:defRPr sz="1600" kern="1200">
                <a:solidFill>
                  <a:schemeClr val="tx1">
                    <a:lumMod val="75000"/>
                    <a:lumOff val="25000"/>
                  </a:schemeClr>
                </a:solidFill>
                <a:latin typeface="+mn-lt"/>
                <a:ea typeface="+mn-ea"/>
                <a:cs typeface="+mn-cs"/>
              </a:defRPr>
            </a:lvl4pPr>
            <a:lvl5pPr marL="2057400" indent="-228600" algn="just" defTabSz="914400" rtl="0" eaLnBrk="1" latinLnBrk="0" hangingPunct="1">
              <a:lnSpc>
                <a:spcPct val="90000"/>
              </a:lnSpc>
              <a:spcBef>
                <a:spcPts val="500"/>
              </a:spcBef>
              <a:buClr>
                <a:srgbClr val="C41949"/>
              </a:buClr>
              <a:buFont typeface="Wingdings" panose="05000000000000000000" pitchFamily="2" charset="2"/>
              <a:buChar char="§"/>
              <a:defRPr sz="16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100000"/>
              </a:lnSpc>
              <a:spcBef>
                <a:spcPts val="0"/>
              </a:spcBef>
              <a:buFont typeface="Courier New" panose="02070309020205020404" pitchFamily="49" charset="0"/>
              <a:buChar char="o"/>
            </a:pPr>
            <a:r>
              <a:rPr lang="es-CL" sz="1800" dirty="0"/>
              <a:t>Directivas enfrentan cargas o estigmas, por ejemplo, respecto a responsabilidades familiares.</a:t>
            </a:r>
          </a:p>
          <a:p>
            <a:pPr marL="342900" indent="-342900">
              <a:lnSpc>
                <a:spcPct val="100000"/>
              </a:lnSpc>
              <a:spcBef>
                <a:spcPts val="0"/>
              </a:spcBef>
              <a:buFont typeface="Courier New" panose="02070309020205020404" pitchFamily="49" charset="0"/>
              <a:buChar char="o"/>
            </a:pPr>
            <a:r>
              <a:rPr lang="es-CL" sz="1800" dirty="0"/>
              <a:t>Mujeres necesitan validar su decisión de postular y si “están listas” para postular. Por ende, mujeres están más preparadas que muchos candidatos hombres. </a:t>
            </a:r>
          </a:p>
          <a:p>
            <a:pPr marL="342900" indent="-342900">
              <a:buFont typeface="Courier New" panose="02070309020205020404" pitchFamily="49" charset="0"/>
              <a:buChar char="o"/>
            </a:pPr>
            <a:endParaRPr lang="es-CL" sz="1800" dirty="0"/>
          </a:p>
        </p:txBody>
      </p:sp>
      <p:sp>
        <p:nvSpPr>
          <p:cNvPr id="16" name="Content Placeholder 6">
            <a:extLst>
              <a:ext uri="{FF2B5EF4-FFF2-40B4-BE49-F238E27FC236}">
                <a16:creationId xmlns:a16="http://schemas.microsoft.com/office/drawing/2014/main" id="{6A23D7DE-2935-3AB9-9CF0-602F0285AF41}"/>
              </a:ext>
            </a:extLst>
          </p:cNvPr>
          <p:cNvSpPr txBox="1">
            <a:spLocks/>
          </p:cNvSpPr>
          <p:nvPr/>
        </p:nvSpPr>
        <p:spPr>
          <a:xfrm>
            <a:off x="6453126" y="4506259"/>
            <a:ext cx="5244363" cy="1793176"/>
          </a:xfrm>
          <a:prstGeom prst="rect">
            <a:avLst/>
          </a:prstGeom>
        </p:spPr>
        <p:txBody>
          <a:bodyPr vert="horz" lIns="91440" tIns="45720" rIns="91440" bIns="45720" rtlCol="0">
            <a:normAutofit/>
          </a:bodyPr>
          <a:lstStyle>
            <a:lvl1pPr marL="0" marR="0" indent="0" algn="just" defTabSz="914400" rtl="0" eaLnBrk="1" fontAlgn="auto" latinLnBrk="0" hangingPunct="1">
              <a:lnSpc>
                <a:spcPct val="90000"/>
              </a:lnSpc>
              <a:spcBef>
                <a:spcPts val="1000"/>
              </a:spcBef>
              <a:spcAft>
                <a:spcPts val="0"/>
              </a:spcAft>
              <a:buClr>
                <a:srgbClr val="C41949"/>
              </a:buClr>
              <a:buSzTx/>
              <a:buFont typeface="Wingdings" panose="05000000000000000000" pitchFamily="2" charset="2"/>
              <a:buNone/>
              <a:tabLst/>
              <a:defRPr sz="2000" kern="1200" baseline="0">
                <a:solidFill>
                  <a:schemeClr val="tx2"/>
                </a:solidFill>
                <a:latin typeface="+mn-lt"/>
                <a:ea typeface="+mn-ea"/>
                <a:cs typeface="+mn-cs"/>
              </a:defRPr>
            </a:lvl1pPr>
            <a:lvl2pPr marL="685800" indent="-228600" algn="just" defTabSz="914400" rtl="0" eaLnBrk="1" latinLnBrk="0" hangingPunct="1">
              <a:lnSpc>
                <a:spcPct val="90000"/>
              </a:lnSpc>
              <a:spcBef>
                <a:spcPts val="500"/>
              </a:spcBef>
              <a:buClr>
                <a:srgbClr val="C41949"/>
              </a:buClr>
              <a:buFont typeface="Wingdings" panose="05000000000000000000" pitchFamily="2" charset="2"/>
              <a:buChar char="§"/>
              <a:defRPr sz="2000" kern="1200" baseline="0">
                <a:solidFill>
                  <a:schemeClr val="tx1">
                    <a:lumMod val="75000"/>
                    <a:lumOff val="25000"/>
                  </a:schemeClr>
                </a:solidFill>
                <a:latin typeface="+mn-lt"/>
                <a:ea typeface="+mn-ea"/>
                <a:cs typeface="+mn-cs"/>
              </a:defRPr>
            </a:lvl2pPr>
            <a:lvl3pPr marL="1143000" indent="-228600" algn="just" defTabSz="914400" rtl="0" eaLnBrk="1" latinLnBrk="0" hangingPunct="1">
              <a:lnSpc>
                <a:spcPct val="90000"/>
              </a:lnSpc>
              <a:spcBef>
                <a:spcPts val="500"/>
              </a:spcBef>
              <a:buClr>
                <a:srgbClr val="C41949"/>
              </a:buClr>
              <a:buFont typeface="Wingdings" panose="05000000000000000000" pitchFamily="2" charset="2"/>
              <a:buChar char="§"/>
              <a:defRPr sz="1800" kern="1200" baseline="0">
                <a:solidFill>
                  <a:schemeClr val="tx1">
                    <a:lumMod val="75000"/>
                    <a:lumOff val="25000"/>
                  </a:schemeClr>
                </a:solidFill>
                <a:latin typeface="+mn-lt"/>
                <a:ea typeface="+mn-ea"/>
                <a:cs typeface="+mn-cs"/>
              </a:defRPr>
            </a:lvl3pPr>
            <a:lvl4pPr marL="1600200" indent="-228600" algn="just" defTabSz="914400" rtl="0" eaLnBrk="1" latinLnBrk="0" hangingPunct="1">
              <a:lnSpc>
                <a:spcPct val="90000"/>
              </a:lnSpc>
              <a:spcBef>
                <a:spcPts val="500"/>
              </a:spcBef>
              <a:buClr>
                <a:srgbClr val="C41949"/>
              </a:buClr>
              <a:buFont typeface="Wingdings" panose="05000000000000000000" pitchFamily="2" charset="2"/>
              <a:buChar char="§"/>
              <a:defRPr sz="1600" kern="1200">
                <a:solidFill>
                  <a:schemeClr val="tx1">
                    <a:lumMod val="75000"/>
                    <a:lumOff val="25000"/>
                  </a:schemeClr>
                </a:solidFill>
                <a:latin typeface="+mn-lt"/>
                <a:ea typeface="+mn-ea"/>
                <a:cs typeface="+mn-cs"/>
              </a:defRPr>
            </a:lvl4pPr>
            <a:lvl5pPr marL="2057400" indent="-228600" algn="just" defTabSz="914400" rtl="0" eaLnBrk="1" latinLnBrk="0" hangingPunct="1">
              <a:lnSpc>
                <a:spcPct val="90000"/>
              </a:lnSpc>
              <a:spcBef>
                <a:spcPts val="500"/>
              </a:spcBef>
              <a:buClr>
                <a:srgbClr val="C41949"/>
              </a:buClr>
              <a:buFont typeface="Wingdings" panose="05000000000000000000" pitchFamily="2" charset="2"/>
              <a:buChar char="§"/>
              <a:defRPr sz="16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100000"/>
              </a:lnSpc>
              <a:spcBef>
                <a:spcPts val="0"/>
              </a:spcBef>
              <a:buFont typeface="Courier New" panose="02070309020205020404" pitchFamily="49" charset="0"/>
              <a:buChar char="o"/>
            </a:pPr>
            <a:r>
              <a:rPr lang="es-CL" sz="1800" dirty="0"/>
              <a:t>Habilidades interpersonales: alineamiento de equipos, delegación, empatía, integradora, humana.</a:t>
            </a:r>
          </a:p>
          <a:p>
            <a:pPr marL="342900" indent="-342900">
              <a:lnSpc>
                <a:spcPct val="100000"/>
              </a:lnSpc>
              <a:spcBef>
                <a:spcPts val="0"/>
              </a:spcBef>
              <a:buFont typeface="Courier New" panose="02070309020205020404" pitchFamily="49" charset="0"/>
              <a:buChar char="o"/>
            </a:pPr>
            <a:r>
              <a:rPr lang="es-CL" sz="1800" dirty="0"/>
              <a:t>Hombres: liderazgo más concreto, prácticos o dominantes.</a:t>
            </a:r>
          </a:p>
          <a:p>
            <a:pPr marL="342900" indent="-342900">
              <a:buFont typeface="Courier New" panose="02070309020205020404" pitchFamily="49" charset="0"/>
              <a:buChar char="o"/>
            </a:pPr>
            <a:endParaRPr lang="es-CL" sz="1800" dirty="0"/>
          </a:p>
        </p:txBody>
      </p:sp>
    </p:spTree>
    <p:extLst>
      <p:ext uri="{BB962C8B-B14F-4D97-AF65-F5344CB8AC3E}">
        <p14:creationId xmlns:p14="http://schemas.microsoft.com/office/powerpoint/2010/main" val="4170084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4" grpId="0"/>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ie de página 2">
            <a:extLst>
              <a:ext uri="{FF2B5EF4-FFF2-40B4-BE49-F238E27FC236}">
                <a16:creationId xmlns:a16="http://schemas.microsoft.com/office/drawing/2014/main" id="{3D6B09E0-43DA-4D7B-BAC8-92B8A717E0D3}"/>
              </a:ext>
            </a:extLst>
          </p:cNvPr>
          <p:cNvSpPr>
            <a:spLocks noGrp="1"/>
          </p:cNvSpPr>
          <p:nvPr>
            <p:ph type="ftr" sz="quarter" idx="11"/>
          </p:nvPr>
        </p:nvSpPr>
        <p:spPr/>
        <p:txBody>
          <a:bodyPr/>
          <a:lstStyle/>
          <a:p>
            <a:r>
              <a:rPr lang="es-CL"/>
              <a:t>www.sistemaspublicos.cl</a:t>
            </a:r>
            <a:endParaRPr lang="en-US" dirty="0"/>
          </a:p>
        </p:txBody>
      </p:sp>
      <p:sp>
        <p:nvSpPr>
          <p:cNvPr id="4" name="Marcador de número de diapositiva 3">
            <a:extLst>
              <a:ext uri="{FF2B5EF4-FFF2-40B4-BE49-F238E27FC236}">
                <a16:creationId xmlns:a16="http://schemas.microsoft.com/office/drawing/2014/main" id="{AE2521C5-1B9A-4999-8F65-B21669E0E72B}"/>
              </a:ext>
            </a:extLst>
          </p:cNvPr>
          <p:cNvSpPr>
            <a:spLocks noGrp="1"/>
          </p:cNvSpPr>
          <p:nvPr>
            <p:ph type="sldNum" sz="quarter" idx="12"/>
          </p:nvPr>
        </p:nvSpPr>
        <p:spPr/>
        <p:txBody>
          <a:bodyPr/>
          <a:lstStyle/>
          <a:p>
            <a:fld id="{5BE3B8B1-D8F9-4D8B-8014-6F7F6A75BF2A}" type="slidenum">
              <a:rPr lang="en-US" smtClean="0"/>
              <a:pPr/>
              <a:t>11</a:t>
            </a:fld>
            <a:endParaRPr lang="en-US" dirty="0"/>
          </a:p>
        </p:txBody>
      </p:sp>
      <p:sp>
        <p:nvSpPr>
          <p:cNvPr id="5" name="Título 4">
            <a:extLst>
              <a:ext uri="{FF2B5EF4-FFF2-40B4-BE49-F238E27FC236}">
                <a16:creationId xmlns:a16="http://schemas.microsoft.com/office/drawing/2014/main" id="{CA6C9427-BD81-4E10-AF0C-6D6658717C56}"/>
              </a:ext>
            </a:extLst>
          </p:cNvPr>
          <p:cNvSpPr>
            <a:spLocks noGrp="1"/>
          </p:cNvSpPr>
          <p:nvPr>
            <p:ph type="title"/>
          </p:nvPr>
        </p:nvSpPr>
        <p:spPr/>
        <p:txBody>
          <a:bodyPr/>
          <a:lstStyle/>
          <a:p>
            <a:r>
              <a:rPr lang="es-CL" dirty="0"/>
              <a:t>EFECTOS ORGANIZACIONALES</a:t>
            </a:r>
          </a:p>
        </p:txBody>
      </p:sp>
      <p:sp>
        <p:nvSpPr>
          <p:cNvPr id="6" name="Subtítulo 5">
            <a:extLst>
              <a:ext uri="{FF2B5EF4-FFF2-40B4-BE49-F238E27FC236}">
                <a16:creationId xmlns:a16="http://schemas.microsoft.com/office/drawing/2014/main" id="{8C00478C-BD77-48DA-B4FC-4C9700A7AF9A}"/>
              </a:ext>
            </a:extLst>
          </p:cNvPr>
          <p:cNvSpPr>
            <a:spLocks noGrp="1"/>
          </p:cNvSpPr>
          <p:nvPr>
            <p:ph type="subTitle" idx="13"/>
          </p:nvPr>
        </p:nvSpPr>
        <p:spPr/>
        <p:txBody>
          <a:bodyPr/>
          <a:lstStyle/>
          <a:p>
            <a:r>
              <a:rPr lang="es-CL" dirty="0"/>
              <a:t>CONCLUSIONES</a:t>
            </a:r>
          </a:p>
        </p:txBody>
      </p:sp>
      <p:sp>
        <p:nvSpPr>
          <p:cNvPr id="2" name="Content Placeholder 9">
            <a:extLst>
              <a:ext uri="{FF2B5EF4-FFF2-40B4-BE49-F238E27FC236}">
                <a16:creationId xmlns:a16="http://schemas.microsoft.com/office/drawing/2014/main" id="{9C0E365C-E73E-2F5E-DD41-4A6D7FAFD019}"/>
              </a:ext>
            </a:extLst>
          </p:cNvPr>
          <p:cNvSpPr txBox="1">
            <a:spLocks/>
          </p:cNvSpPr>
          <p:nvPr/>
        </p:nvSpPr>
        <p:spPr>
          <a:xfrm>
            <a:off x="361559" y="1659558"/>
            <a:ext cx="5058165" cy="489107"/>
          </a:xfrm>
          <a:prstGeom prst="rect">
            <a:avLst/>
          </a:prstGeom>
        </p:spPr>
        <p:txBody>
          <a:bodyPr vert="horz" lIns="91440" tIns="45720" rIns="91440" bIns="45720" rtlCol="0">
            <a:normAutofit/>
          </a:bodyPr>
          <a:lstStyle>
            <a:lvl1pPr marL="0" marR="0" indent="0" algn="just" defTabSz="914400" rtl="0" eaLnBrk="1" fontAlgn="auto" latinLnBrk="0" hangingPunct="1">
              <a:lnSpc>
                <a:spcPct val="90000"/>
              </a:lnSpc>
              <a:spcBef>
                <a:spcPts val="1000"/>
              </a:spcBef>
              <a:spcAft>
                <a:spcPts val="0"/>
              </a:spcAft>
              <a:buClr>
                <a:srgbClr val="C41949"/>
              </a:buClr>
              <a:buSzTx/>
              <a:buFont typeface="Wingdings" panose="05000000000000000000" pitchFamily="2" charset="2"/>
              <a:buNone/>
              <a:tabLst/>
              <a:defRPr sz="2000" kern="1200" baseline="0">
                <a:solidFill>
                  <a:schemeClr val="tx2"/>
                </a:solidFill>
                <a:latin typeface="+mn-lt"/>
                <a:ea typeface="+mn-ea"/>
                <a:cs typeface="+mn-cs"/>
              </a:defRPr>
            </a:lvl1pPr>
            <a:lvl2pPr marL="685800" indent="-228600" algn="just" defTabSz="914400" rtl="0" eaLnBrk="1" latinLnBrk="0" hangingPunct="1">
              <a:lnSpc>
                <a:spcPct val="90000"/>
              </a:lnSpc>
              <a:spcBef>
                <a:spcPts val="500"/>
              </a:spcBef>
              <a:buClr>
                <a:srgbClr val="C41949"/>
              </a:buClr>
              <a:buFont typeface="Wingdings" panose="05000000000000000000" pitchFamily="2" charset="2"/>
              <a:buChar char="§"/>
              <a:defRPr sz="2000" kern="1200" baseline="0">
                <a:solidFill>
                  <a:schemeClr val="tx1">
                    <a:lumMod val="75000"/>
                    <a:lumOff val="25000"/>
                  </a:schemeClr>
                </a:solidFill>
                <a:latin typeface="+mn-lt"/>
                <a:ea typeface="+mn-ea"/>
                <a:cs typeface="+mn-cs"/>
              </a:defRPr>
            </a:lvl2pPr>
            <a:lvl3pPr marL="1143000" indent="-228600" algn="just" defTabSz="914400" rtl="0" eaLnBrk="1" latinLnBrk="0" hangingPunct="1">
              <a:lnSpc>
                <a:spcPct val="90000"/>
              </a:lnSpc>
              <a:spcBef>
                <a:spcPts val="500"/>
              </a:spcBef>
              <a:buClr>
                <a:srgbClr val="C41949"/>
              </a:buClr>
              <a:buFont typeface="Wingdings" panose="05000000000000000000" pitchFamily="2" charset="2"/>
              <a:buChar char="§"/>
              <a:defRPr sz="1800" kern="1200" baseline="0">
                <a:solidFill>
                  <a:schemeClr val="tx1">
                    <a:lumMod val="75000"/>
                    <a:lumOff val="25000"/>
                  </a:schemeClr>
                </a:solidFill>
                <a:latin typeface="+mn-lt"/>
                <a:ea typeface="+mn-ea"/>
                <a:cs typeface="+mn-cs"/>
              </a:defRPr>
            </a:lvl3pPr>
            <a:lvl4pPr marL="1600200" indent="-228600" algn="just" defTabSz="914400" rtl="0" eaLnBrk="1" latinLnBrk="0" hangingPunct="1">
              <a:lnSpc>
                <a:spcPct val="90000"/>
              </a:lnSpc>
              <a:spcBef>
                <a:spcPts val="500"/>
              </a:spcBef>
              <a:buClr>
                <a:srgbClr val="C41949"/>
              </a:buClr>
              <a:buFont typeface="Wingdings" panose="05000000000000000000" pitchFamily="2" charset="2"/>
              <a:buChar char="§"/>
              <a:defRPr sz="1600" kern="1200">
                <a:solidFill>
                  <a:schemeClr val="tx1">
                    <a:lumMod val="75000"/>
                    <a:lumOff val="25000"/>
                  </a:schemeClr>
                </a:solidFill>
                <a:latin typeface="+mn-lt"/>
                <a:ea typeface="+mn-ea"/>
                <a:cs typeface="+mn-cs"/>
              </a:defRPr>
            </a:lvl4pPr>
            <a:lvl5pPr marL="2057400" indent="-228600" algn="just" defTabSz="914400" rtl="0" eaLnBrk="1" latinLnBrk="0" hangingPunct="1">
              <a:lnSpc>
                <a:spcPct val="90000"/>
              </a:lnSpc>
              <a:spcBef>
                <a:spcPts val="500"/>
              </a:spcBef>
              <a:buClr>
                <a:srgbClr val="C41949"/>
              </a:buClr>
              <a:buFont typeface="Wingdings" panose="05000000000000000000" pitchFamily="2" charset="2"/>
              <a:buChar char="§"/>
              <a:defRPr sz="16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s-CL" sz="1800" dirty="0">
                <a:latin typeface="Roboto Black" panose="02000000000000000000" pitchFamily="2" charset="0"/>
                <a:ea typeface="Roboto Black" panose="02000000000000000000" pitchFamily="2" charset="0"/>
              </a:rPr>
              <a:t>Culturas masculinizadas / feminizadas</a:t>
            </a:r>
          </a:p>
        </p:txBody>
      </p:sp>
      <p:sp>
        <p:nvSpPr>
          <p:cNvPr id="8" name="Content Placeholder 9">
            <a:extLst>
              <a:ext uri="{FF2B5EF4-FFF2-40B4-BE49-F238E27FC236}">
                <a16:creationId xmlns:a16="http://schemas.microsoft.com/office/drawing/2014/main" id="{6C66F676-E9CD-CE75-FEF3-DE5C53F21EFB}"/>
              </a:ext>
            </a:extLst>
          </p:cNvPr>
          <p:cNvSpPr txBox="1">
            <a:spLocks/>
          </p:cNvSpPr>
          <p:nvPr/>
        </p:nvSpPr>
        <p:spPr>
          <a:xfrm>
            <a:off x="6453125" y="1659557"/>
            <a:ext cx="4338699" cy="489107"/>
          </a:xfrm>
          <a:prstGeom prst="rect">
            <a:avLst/>
          </a:prstGeom>
        </p:spPr>
        <p:txBody>
          <a:bodyPr vert="horz" lIns="91440" tIns="45720" rIns="91440" bIns="45720" rtlCol="0">
            <a:normAutofit/>
          </a:bodyPr>
          <a:lstStyle>
            <a:lvl1pPr marL="0" marR="0" indent="0" algn="just" defTabSz="914400" rtl="0" eaLnBrk="1" fontAlgn="auto" latinLnBrk="0" hangingPunct="1">
              <a:lnSpc>
                <a:spcPct val="90000"/>
              </a:lnSpc>
              <a:spcBef>
                <a:spcPts val="1000"/>
              </a:spcBef>
              <a:spcAft>
                <a:spcPts val="0"/>
              </a:spcAft>
              <a:buClr>
                <a:srgbClr val="C41949"/>
              </a:buClr>
              <a:buSzTx/>
              <a:buFont typeface="Wingdings" panose="05000000000000000000" pitchFamily="2" charset="2"/>
              <a:buNone/>
              <a:tabLst/>
              <a:defRPr sz="2000" kern="1200" baseline="0">
                <a:solidFill>
                  <a:schemeClr val="tx2"/>
                </a:solidFill>
                <a:latin typeface="+mn-lt"/>
                <a:ea typeface="+mn-ea"/>
                <a:cs typeface="+mn-cs"/>
              </a:defRPr>
            </a:lvl1pPr>
            <a:lvl2pPr marL="685800" indent="-228600" algn="just" defTabSz="914400" rtl="0" eaLnBrk="1" latinLnBrk="0" hangingPunct="1">
              <a:lnSpc>
                <a:spcPct val="90000"/>
              </a:lnSpc>
              <a:spcBef>
                <a:spcPts val="500"/>
              </a:spcBef>
              <a:buClr>
                <a:srgbClr val="C41949"/>
              </a:buClr>
              <a:buFont typeface="Wingdings" panose="05000000000000000000" pitchFamily="2" charset="2"/>
              <a:buChar char="§"/>
              <a:defRPr sz="2000" kern="1200" baseline="0">
                <a:solidFill>
                  <a:schemeClr val="tx1">
                    <a:lumMod val="75000"/>
                    <a:lumOff val="25000"/>
                  </a:schemeClr>
                </a:solidFill>
                <a:latin typeface="+mn-lt"/>
                <a:ea typeface="+mn-ea"/>
                <a:cs typeface="+mn-cs"/>
              </a:defRPr>
            </a:lvl2pPr>
            <a:lvl3pPr marL="1143000" indent="-228600" algn="just" defTabSz="914400" rtl="0" eaLnBrk="1" latinLnBrk="0" hangingPunct="1">
              <a:lnSpc>
                <a:spcPct val="90000"/>
              </a:lnSpc>
              <a:spcBef>
                <a:spcPts val="500"/>
              </a:spcBef>
              <a:buClr>
                <a:srgbClr val="C41949"/>
              </a:buClr>
              <a:buFont typeface="Wingdings" panose="05000000000000000000" pitchFamily="2" charset="2"/>
              <a:buChar char="§"/>
              <a:defRPr sz="1800" kern="1200" baseline="0">
                <a:solidFill>
                  <a:schemeClr val="tx1">
                    <a:lumMod val="75000"/>
                    <a:lumOff val="25000"/>
                  </a:schemeClr>
                </a:solidFill>
                <a:latin typeface="+mn-lt"/>
                <a:ea typeface="+mn-ea"/>
                <a:cs typeface="+mn-cs"/>
              </a:defRPr>
            </a:lvl3pPr>
            <a:lvl4pPr marL="1600200" indent="-228600" algn="just" defTabSz="914400" rtl="0" eaLnBrk="1" latinLnBrk="0" hangingPunct="1">
              <a:lnSpc>
                <a:spcPct val="90000"/>
              </a:lnSpc>
              <a:spcBef>
                <a:spcPts val="500"/>
              </a:spcBef>
              <a:buClr>
                <a:srgbClr val="C41949"/>
              </a:buClr>
              <a:buFont typeface="Wingdings" panose="05000000000000000000" pitchFamily="2" charset="2"/>
              <a:buChar char="§"/>
              <a:defRPr sz="1600" kern="1200">
                <a:solidFill>
                  <a:schemeClr val="tx1">
                    <a:lumMod val="75000"/>
                    <a:lumOff val="25000"/>
                  </a:schemeClr>
                </a:solidFill>
                <a:latin typeface="+mn-lt"/>
                <a:ea typeface="+mn-ea"/>
                <a:cs typeface="+mn-cs"/>
              </a:defRPr>
            </a:lvl4pPr>
            <a:lvl5pPr marL="2057400" indent="-228600" algn="just" defTabSz="914400" rtl="0" eaLnBrk="1" latinLnBrk="0" hangingPunct="1">
              <a:lnSpc>
                <a:spcPct val="90000"/>
              </a:lnSpc>
              <a:spcBef>
                <a:spcPts val="500"/>
              </a:spcBef>
              <a:buClr>
                <a:srgbClr val="C41949"/>
              </a:buClr>
              <a:buFont typeface="Wingdings" panose="05000000000000000000" pitchFamily="2" charset="2"/>
              <a:buChar char="§"/>
              <a:defRPr sz="16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s-CL" sz="1800" dirty="0">
                <a:latin typeface="Roboto Black" panose="02000000000000000000" pitchFamily="2" charset="0"/>
                <a:ea typeface="Roboto Black" panose="02000000000000000000" pitchFamily="2" charset="0"/>
              </a:rPr>
              <a:t>Inhibidores y costos de oportunidad</a:t>
            </a:r>
          </a:p>
        </p:txBody>
      </p:sp>
      <p:sp>
        <p:nvSpPr>
          <p:cNvPr id="9" name="Content Placeholder 9">
            <a:extLst>
              <a:ext uri="{FF2B5EF4-FFF2-40B4-BE49-F238E27FC236}">
                <a16:creationId xmlns:a16="http://schemas.microsoft.com/office/drawing/2014/main" id="{363B9EAA-1B8A-A60D-E10C-0FB97B73CA12}"/>
              </a:ext>
            </a:extLst>
          </p:cNvPr>
          <p:cNvSpPr txBox="1">
            <a:spLocks/>
          </p:cNvSpPr>
          <p:nvPr/>
        </p:nvSpPr>
        <p:spPr>
          <a:xfrm>
            <a:off x="361560" y="4106724"/>
            <a:ext cx="4629540" cy="489107"/>
          </a:xfrm>
          <a:prstGeom prst="rect">
            <a:avLst/>
          </a:prstGeom>
        </p:spPr>
        <p:txBody>
          <a:bodyPr vert="horz" lIns="91440" tIns="45720" rIns="91440" bIns="45720" rtlCol="0">
            <a:normAutofit/>
          </a:bodyPr>
          <a:lstStyle>
            <a:lvl1pPr marL="0" marR="0" indent="0" algn="just" defTabSz="914400" rtl="0" eaLnBrk="1" fontAlgn="auto" latinLnBrk="0" hangingPunct="1">
              <a:lnSpc>
                <a:spcPct val="90000"/>
              </a:lnSpc>
              <a:spcBef>
                <a:spcPts val="1000"/>
              </a:spcBef>
              <a:spcAft>
                <a:spcPts val="0"/>
              </a:spcAft>
              <a:buClr>
                <a:srgbClr val="C41949"/>
              </a:buClr>
              <a:buSzTx/>
              <a:buFont typeface="Wingdings" panose="05000000000000000000" pitchFamily="2" charset="2"/>
              <a:buNone/>
              <a:tabLst/>
              <a:defRPr sz="2000" kern="1200" baseline="0">
                <a:solidFill>
                  <a:schemeClr val="tx2"/>
                </a:solidFill>
                <a:latin typeface="+mn-lt"/>
                <a:ea typeface="+mn-ea"/>
                <a:cs typeface="+mn-cs"/>
              </a:defRPr>
            </a:lvl1pPr>
            <a:lvl2pPr marL="685800" indent="-228600" algn="just" defTabSz="914400" rtl="0" eaLnBrk="1" latinLnBrk="0" hangingPunct="1">
              <a:lnSpc>
                <a:spcPct val="90000"/>
              </a:lnSpc>
              <a:spcBef>
                <a:spcPts val="500"/>
              </a:spcBef>
              <a:buClr>
                <a:srgbClr val="C41949"/>
              </a:buClr>
              <a:buFont typeface="Wingdings" panose="05000000000000000000" pitchFamily="2" charset="2"/>
              <a:buChar char="§"/>
              <a:defRPr sz="2000" kern="1200" baseline="0">
                <a:solidFill>
                  <a:schemeClr val="tx1">
                    <a:lumMod val="75000"/>
                    <a:lumOff val="25000"/>
                  </a:schemeClr>
                </a:solidFill>
                <a:latin typeface="+mn-lt"/>
                <a:ea typeface="+mn-ea"/>
                <a:cs typeface="+mn-cs"/>
              </a:defRPr>
            </a:lvl2pPr>
            <a:lvl3pPr marL="1143000" indent="-228600" algn="just" defTabSz="914400" rtl="0" eaLnBrk="1" latinLnBrk="0" hangingPunct="1">
              <a:lnSpc>
                <a:spcPct val="90000"/>
              </a:lnSpc>
              <a:spcBef>
                <a:spcPts val="500"/>
              </a:spcBef>
              <a:buClr>
                <a:srgbClr val="C41949"/>
              </a:buClr>
              <a:buFont typeface="Wingdings" panose="05000000000000000000" pitchFamily="2" charset="2"/>
              <a:buChar char="§"/>
              <a:defRPr sz="1800" kern="1200" baseline="0">
                <a:solidFill>
                  <a:schemeClr val="tx1">
                    <a:lumMod val="75000"/>
                    <a:lumOff val="25000"/>
                  </a:schemeClr>
                </a:solidFill>
                <a:latin typeface="+mn-lt"/>
                <a:ea typeface="+mn-ea"/>
                <a:cs typeface="+mn-cs"/>
              </a:defRPr>
            </a:lvl3pPr>
            <a:lvl4pPr marL="1600200" indent="-228600" algn="just" defTabSz="914400" rtl="0" eaLnBrk="1" latinLnBrk="0" hangingPunct="1">
              <a:lnSpc>
                <a:spcPct val="90000"/>
              </a:lnSpc>
              <a:spcBef>
                <a:spcPts val="500"/>
              </a:spcBef>
              <a:buClr>
                <a:srgbClr val="C41949"/>
              </a:buClr>
              <a:buFont typeface="Wingdings" panose="05000000000000000000" pitchFamily="2" charset="2"/>
              <a:buChar char="§"/>
              <a:defRPr sz="1600" kern="1200">
                <a:solidFill>
                  <a:schemeClr val="tx1">
                    <a:lumMod val="75000"/>
                    <a:lumOff val="25000"/>
                  </a:schemeClr>
                </a:solidFill>
                <a:latin typeface="+mn-lt"/>
                <a:ea typeface="+mn-ea"/>
                <a:cs typeface="+mn-cs"/>
              </a:defRPr>
            </a:lvl4pPr>
            <a:lvl5pPr marL="2057400" indent="-228600" algn="just" defTabSz="914400" rtl="0" eaLnBrk="1" latinLnBrk="0" hangingPunct="1">
              <a:lnSpc>
                <a:spcPct val="90000"/>
              </a:lnSpc>
              <a:spcBef>
                <a:spcPts val="500"/>
              </a:spcBef>
              <a:buClr>
                <a:srgbClr val="C41949"/>
              </a:buClr>
              <a:buFont typeface="Wingdings" panose="05000000000000000000" pitchFamily="2" charset="2"/>
              <a:buChar char="§"/>
              <a:defRPr sz="16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s-CL" sz="1800" dirty="0">
                <a:latin typeface="Roboto Black" panose="02000000000000000000" pitchFamily="2" charset="0"/>
                <a:ea typeface="Roboto Black" panose="02000000000000000000" pitchFamily="2" charset="0"/>
              </a:rPr>
              <a:t>Contextos competitivos / sobre exigentes</a:t>
            </a:r>
          </a:p>
        </p:txBody>
      </p:sp>
      <p:sp>
        <p:nvSpPr>
          <p:cNvPr id="10" name="Content Placeholder 9">
            <a:extLst>
              <a:ext uri="{FF2B5EF4-FFF2-40B4-BE49-F238E27FC236}">
                <a16:creationId xmlns:a16="http://schemas.microsoft.com/office/drawing/2014/main" id="{465D4120-2CE6-86B1-6711-285A6732FF15}"/>
              </a:ext>
            </a:extLst>
          </p:cNvPr>
          <p:cNvSpPr txBox="1">
            <a:spLocks/>
          </p:cNvSpPr>
          <p:nvPr/>
        </p:nvSpPr>
        <p:spPr>
          <a:xfrm>
            <a:off x="6537292" y="3287573"/>
            <a:ext cx="3822960" cy="489107"/>
          </a:xfrm>
          <a:prstGeom prst="rect">
            <a:avLst/>
          </a:prstGeom>
        </p:spPr>
        <p:txBody>
          <a:bodyPr vert="horz" lIns="91440" tIns="45720" rIns="91440" bIns="45720" rtlCol="0">
            <a:normAutofit/>
          </a:bodyPr>
          <a:lstStyle>
            <a:lvl1pPr marL="0" marR="0" indent="0" algn="just" defTabSz="914400" rtl="0" eaLnBrk="1" fontAlgn="auto" latinLnBrk="0" hangingPunct="1">
              <a:lnSpc>
                <a:spcPct val="90000"/>
              </a:lnSpc>
              <a:spcBef>
                <a:spcPts val="1000"/>
              </a:spcBef>
              <a:spcAft>
                <a:spcPts val="0"/>
              </a:spcAft>
              <a:buClr>
                <a:srgbClr val="C41949"/>
              </a:buClr>
              <a:buSzTx/>
              <a:buFont typeface="Wingdings" panose="05000000000000000000" pitchFamily="2" charset="2"/>
              <a:buNone/>
              <a:tabLst/>
              <a:defRPr sz="2000" kern="1200" baseline="0">
                <a:solidFill>
                  <a:schemeClr val="tx2"/>
                </a:solidFill>
                <a:latin typeface="+mn-lt"/>
                <a:ea typeface="+mn-ea"/>
                <a:cs typeface="+mn-cs"/>
              </a:defRPr>
            </a:lvl1pPr>
            <a:lvl2pPr marL="685800" indent="-228600" algn="just" defTabSz="914400" rtl="0" eaLnBrk="1" latinLnBrk="0" hangingPunct="1">
              <a:lnSpc>
                <a:spcPct val="90000"/>
              </a:lnSpc>
              <a:spcBef>
                <a:spcPts val="500"/>
              </a:spcBef>
              <a:buClr>
                <a:srgbClr val="C41949"/>
              </a:buClr>
              <a:buFont typeface="Wingdings" panose="05000000000000000000" pitchFamily="2" charset="2"/>
              <a:buChar char="§"/>
              <a:defRPr sz="2000" kern="1200" baseline="0">
                <a:solidFill>
                  <a:schemeClr val="tx1">
                    <a:lumMod val="75000"/>
                    <a:lumOff val="25000"/>
                  </a:schemeClr>
                </a:solidFill>
                <a:latin typeface="+mn-lt"/>
                <a:ea typeface="+mn-ea"/>
                <a:cs typeface="+mn-cs"/>
              </a:defRPr>
            </a:lvl2pPr>
            <a:lvl3pPr marL="1143000" indent="-228600" algn="just" defTabSz="914400" rtl="0" eaLnBrk="1" latinLnBrk="0" hangingPunct="1">
              <a:lnSpc>
                <a:spcPct val="90000"/>
              </a:lnSpc>
              <a:spcBef>
                <a:spcPts val="500"/>
              </a:spcBef>
              <a:buClr>
                <a:srgbClr val="C41949"/>
              </a:buClr>
              <a:buFont typeface="Wingdings" panose="05000000000000000000" pitchFamily="2" charset="2"/>
              <a:buChar char="§"/>
              <a:defRPr sz="1800" kern="1200" baseline="0">
                <a:solidFill>
                  <a:schemeClr val="tx1">
                    <a:lumMod val="75000"/>
                    <a:lumOff val="25000"/>
                  </a:schemeClr>
                </a:solidFill>
                <a:latin typeface="+mn-lt"/>
                <a:ea typeface="+mn-ea"/>
                <a:cs typeface="+mn-cs"/>
              </a:defRPr>
            </a:lvl3pPr>
            <a:lvl4pPr marL="1600200" indent="-228600" algn="just" defTabSz="914400" rtl="0" eaLnBrk="1" latinLnBrk="0" hangingPunct="1">
              <a:lnSpc>
                <a:spcPct val="90000"/>
              </a:lnSpc>
              <a:spcBef>
                <a:spcPts val="500"/>
              </a:spcBef>
              <a:buClr>
                <a:srgbClr val="C41949"/>
              </a:buClr>
              <a:buFont typeface="Wingdings" panose="05000000000000000000" pitchFamily="2" charset="2"/>
              <a:buChar char="§"/>
              <a:defRPr sz="1600" kern="1200">
                <a:solidFill>
                  <a:schemeClr val="tx1">
                    <a:lumMod val="75000"/>
                    <a:lumOff val="25000"/>
                  </a:schemeClr>
                </a:solidFill>
                <a:latin typeface="+mn-lt"/>
                <a:ea typeface="+mn-ea"/>
                <a:cs typeface="+mn-cs"/>
              </a:defRPr>
            </a:lvl4pPr>
            <a:lvl5pPr marL="2057400" indent="-228600" algn="just" defTabSz="914400" rtl="0" eaLnBrk="1" latinLnBrk="0" hangingPunct="1">
              <a:lnSpc>
                <a:spcPct val="90000"/>
              </a:lnSpc>
              <a:spcBef>
                <a:spcPts val="500"/>
              </a:spcBef>
              <a:buClr>
                <a:srgbClr val="C41949"/>
              </a:buClr>
              <a:buFont typeface="Wingdings" panose="05000000000000000000" pitchFamily="2" charset="2"/>
              <a:buChar char="§"/>
              <a:defRPr sz="16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s-CL" sz="1800" dirty="0">
                <a:latin typeface="Roboto Black" panose="02000000000000000000" pitchFamily="2" charset="0"/>
                <a:ea typeface="Roboto Black" panose="02000000000000000000" pitchFamily="2" charset="0"/>
              </a:rPr>
              <a:t>Relevancia de la Red y otros</a:t>
            </a:r>
          </a:p>
        </p:txBody>
      </p:sp>
      <p:sp>
        <p:nvSpPr>
          <p:cNvPr id="11" name="Content Placeholder 6">
            <a:extLst>
              <a:ext uri="{FF2B5EF4-FFF2-40B4-BE49-F238E27FC236}">
                <a16:creationId xmlns:a16="http://schemas.microsoft.com/office/drawing/2014/main" id="{60F3517D-5B89-5909-EB9A-007CD5580079}"/>
              </a:ext>
            </a:extLst>
          </p:cNvPr>
          <p:cNvSpPr txBox="1">
            <a:spLocks/>
          </p:cNvSpPr>
          <p:nvPr/>
        </p:nvSpPr>
        <p:spPr>
          <a:xfrm>
            <a:off x="410345" y="2056033"/>
            <a:ext cx="5244363" cy="1793176"/>
          </a:xfrm>
          <a:prstGeom prst="rect">
            <a:avLst/>
          </a:prstGeom>
        </p:spPr>
        <p:txBody>
          <a:bodyPr vert="horz" lIns="91440" tIns="45720" rIns="91440" bIns="45720" rtlCol="0">
            <a:normAutofit/>
          </a:bodyPr>
          <a:lstStyle>
            <a:lvl1pPr marL="0" marR="0" indent="0" algn="just" defTabSz="914400" rtl="0" eaLnBrk="1" fontAlgn="auto" latinLnBrk="0" hangingPunct="1">
              <a:lnSpc>
                <a:spcPct val="90000"/>
              </a:lnSpc>
              <a:spcBef>
                <a:spcPts val="1000"/>
              </a:spcBef>
              <a:spcAft>
                <a:spcPts val="0"/>
              </a:spcAft>
              <a:buClr>
                <a:srgbClr val="C41949"/>
              </a:buClr>
              <a:buSzTx/>
              <a:buFont typeface="Wingdings" panose="05000000000000000000" pitchFamily="2" charset="2"/>
              <a:buNone/>
              <a:tabLst/>
              <a:defRPr sz="2000" kern="1200" baseline="0">
                <a:solidFill>
                  <a:schemeClr val="tx2"/>
                </a:solidFill>
                <a:latin typeface="+mn-lt"/>
                <a:ea typeface="+mn-ea"/>
                <a:cs typeface="+mn-cs"/>
              </a:defRPr>
            </a:lvl1pPr>
            <a:lvl2pPr marL="685800" indent="-228600" algn="just" defTabSz="914400" rtl="0" eaLnBrk="1" latinLnBrk="0" hangingPunct="1">
              <a:lnSpc>
                <a:spcPct val="90000"/>
              </a:lnSpc>
              <a:spcBef>
                <a:spcPts val="500"/>
              </a:spcBef>
              <a:buClr>
                <a:srgbClr val="C41949"/>
              </a:buClr>
              <a:buFont typeface="Wingdings" panose="05000000000000000000" pitchFamily="2" charset="2"/>
              <a:buChar char="§"/>
              <a:defRPr sz="2000" kern="1200" baseline="0">
                <a:solidFill>
                  <a:schemeClr val="tx1">
                    <a:lumMod val="75000"/>
                    <a:lumOff val="25000"/>
                  </a:schemeClr>
                </a:solidFill>
                <a:latin typeface="+mn-lt"/>
                <a:ea typeface="+mn-ea"/>
                <a:cs typeface="+mn-cs"/>
              </a:defRPr>
            </a:lvl2pPr>
            <a:lvl3pPr marL="1143000" indent="-228600" algn="just" defTabSz="914400" rtl="0" eaLnBrk="1" latinLnBrk="0" hangingPunct="1">
              <a:lnSpc>
                <a:spcPct val="90000"/>
              </a:lnSpc>
              <a:spcBef>
                <a:spcPts val="500"/>
              </a:spcBef>
              <a:buClr>
                <a:srgbClr val="C41949"/>
              </a:buClr>
              <a:buFont typeface="Wingdings" panose="05000000000000000000" pitchFamily="2" charset="2"/>
              <a:buChar char="§"/>
              <a:defRPr sz="1800" kern="1200" baseline="0">
                <a:solidFill>
                  <a:schemeClr val="tx1">
                    <a:lumMod val="75000"/>
                    <a:lumOff val="25000"/>
                  </a:schemeClr>
                </a:solidFill>
                <a:latin typeface="+mn-lt"/>
                <a:ea typeface="+mn-ea"/>
                <a:cs typeface="+mn-cs"/>
              </a:defRPr>
            </a:lvl3pPr>
            <a:lvl4pPr marL="1600200" indent="-228600" algn="just" defTabSz="914400" rtl="0" eaLnBrk="1" latinLnBrk="0" hangingPunct="1">
              <a:lnSpc>
                <a:spcPct val="90000"/>
              </a:lnSpc>
              <a:spcBef>
                <a:spcPts val="500"/>
              </a:spcBef>
              <a:buClr>
                <a:srgbClr val="C41949"/>
              </a:buClr>
              <a:buFont typeface="Wingdings" panose="05000000000000000000" pitchFamily="2" charset="2"/>
              <a:buChar char="§"/>
              <a:defRPr sz="1600" kern="1200">
                <a:solidFill>
                  <a:schemeClr val="tx1">
                    <a:lumMod val="75000"/>
                    <a:lumOff val="25000"/>
                  </a:schemeClr>
                </a:solidFill>
                <a:latin typeface="+mn-lt"/>
                <a:ea typeface="+mn-ea"/>
                <a:cs typeface="+mn-cs"/>
              </a:defRPr>
            </a:lvl4pPr>
            <a:lvl5pPr marL="2057400" indent="-228600" algn="just" defTabSz="914400" rtl="0" eaLnBrk="1" latinLnBrk="0" hangingPunct="1">
              <a:lnSpc>
                <a:spcPct val="90000"/>
              </a:lnSpc>
              <a:spcBef>
                <a:spcPts val="500"/>
              </a:spcBef>
              <a:buClr>
                <a:srgbClr val="C41949"/>
              </a:buClr>
              <a:buFont typeface="Wingdings" panose="05000000000000000000" pitchFamily="2" charset="2"/>
              <a:buChar char="§"/>
              <a:defRPr sz="16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100000"/>
              </a:lnSpc>
              <a:spcBef>
                <a:spcPts val="0"/>
              </a:spcBef>
              <a:buFont typeface="Courier New" panose="02070309020205020404" pitchFamily="49" charset="0"/>
              <a:buChar char="o"/>
            </a:pPr>
            <a:r>
              <a:rPr lang="es-CL" sz="1800" dirty="0"/>
              <a:t>En espacios masculinizados, es una doble barrera.</a:t>
            </a:r>
          </a:p>
          <a:p>
            <a:pPr marL="342900" indent="-342900">
              <a:lnSpc>
                <a:spcPct val="100000"/>
              </a:lnSpc>
              <a:spcBef>
                <a:spcPts val="0"/>
              </a:spcBef>
              <a:buFont typeface="Courier New" panose="02070309020205020404" pitchFamily="49" charset="0"/>
              <a:buChar char="o"/>
            </a:pPr>
            <a:r>
              <a:rPr lang="es-CL" sz="1800" dirty="0"/>
              <a:t>Si jefaturas tienen actitudes machistas, disminuye el interés en postular a cargos directivos </a:t>
            </a:r>
          </a:p>
          <a:p>
            <a:pPr marL="342900" indent="-342900">
              <a:lnSpc>
                <a:spcPct val="100000"/>
              </a:lnSpc>
              <a:spcBef>
                <a:spcPts val="0"/>
              </a:spcBef>
              <a:buFont typeface="Courier New" panose="02070309020205020404" pitchFamily="49" charset="0"/>
              <a:buChar char="o"/>
            </a:pPr>
            <a:endParaRPr lang="es-CL" sz="1800" dirty="0"/>
          </a:p>
          <a:p>
            <a:pPr marL="342900" indent="-342900">
              <a:buFont typeface="Courier New" panose="02070309020205020404" pitchFamily="49" charset="0"/>
              <a:buChar char="o"/>
            </a:pPr>
            <a:endParaRPr lang="es-CL" sz="1800" dirty="0"/>
          </a:p>
        </p:txBody>
      </p:sp>
      <p:sp>
        <p:nvSpPr>
          <p:cNvPr id="12" name="Content Placeholder 6">
            <a:extLst>
              <a:ext uri="{FF2B5EF4-FFF2-40B4-BE49-F238E27FC236}">
                <a16:creationId xmlns:a16="http://schemas.microsoft.com/office/drawing/2014/main" id="{63D3A5FD-8DF0-79AD-B860-396FF68077D2}"/>
              </a:ext>
            </a:extLst>
          </p:cNvPr>
          <p:cNvSpPr txBox="1">
            <a:spLocks/>
          </p:cNvSpPr>
          <p:nvPr/>
        </p:nvSpPr>
        <p:spPr>
          <a:xfrm>
            <a:off x="410344" y="4511438"/>
            <a:ext cx="5244363" cy="1793176"/>
          </a:xfrm>
          <a:prstGeom prst="rect">
            <a:avLst/>
          </a:prstGeom>
        </p:spPr>
        <p:txBody>
          <a:bodyPr vert="horz" lIns="91440" tIns="45720" rIns="91440" bIns="45720" rtlCol="0">
            <a:normAutofit/>
          </a:bodyPr>
          <a:lstStyle>
            <a:lvl1pPr marL="0" marR="0" indent="0" algn="just" defTabSz="914400" rtl="0" eaLnBrk="1" fontAlgn="auto" latinLnBrk="0" hangingPunct="1">
              <a:lnSpc>
                <a:spcPct val="90000"/>
              </a:lnSpc>
              <a:spcBef>
                <a:spcPts val="1000"/>
              </a:spcBef>
              <a:spcAft>
                <a:spcPts val="0"/>
              </a:spcAft>
              <a:buClr>
                <a:srgbClr val="C41949"/>
              </a:buClr>
              <a:buSzTx/>
              <a:buFont typeface="Wingdings" panose="05000000000000000000" pitchFamily="2" charset="2"/>
              <a:buNone/>
              <a:tabLst/>
              <a:defRPr sz="2000" kern="1200" baseline="0">
                <a:solidFill>
                  <a:schemeClr val="tx2"/>
                </a:solidFill>
                <a:latin typeface="+mn-lt"/>
                <a:ea typeface="+mn-ea"/>
                <a:cs typeface="+mn-cs"/>
              </a:defRPr>
            </a:lvl1pPr>
            <a:lvl2pPr marL="685800" indent="-228600" algn="just" defTabSz="914400" rtl="0" eaLnBrk="1" latinLnBrk="0" hangingPunct="1">
              <a:lnSpc>
                <a:spcPct val="90000"/>
              </a:lnSpc>
              <a:spcBef>
                <a:spcPts val="500"/>
              </a:spcBef>
              <a:buClr>
                <a:srgbClr val="C41949"/>
              </a:buClr>
              <a:buFont typeface="Wingdings" panose="05000000000000000000" pitchFamily="2" charset="2"/>
              <a:buChar char="§"/>
              <a:defRPr sz="2000" kern="1200" baseline="0">
                <a:solidFill>
                  <a:schemeClr val="tx1">
                    <a:lumMod val="75000"/>
                    <a:lumOff val="25000"/>
                  </a:schemeClr>
                </a:solidFill>
                <a:latin typeface="+mn-lt"/>
                <a:ea typeface="+mn-ea"/>
                <a:cs typeface="+mn-cs"/>
              </a:defRPr>
            </a:lvl2pPr>
            <a:lvl3pPr marL="1143000" indent="-228600" algn="just" defTabSz="914400" rtl="0" eaLnBrk="1" latinLnBrk="0" hangingPunct="1">
              <a:lnSpc>
                <a:spcPct val="90000"/>
              </a:lnSpc>
              <a:spcBef>
                <a:spcPts val="500"/>
              </a:spcBef>
              <a:buClr>
                <a:srgbClr val="C41949"/>
              </a:buClr>
              <a:buFont typeface="Wingdings" panose="05000000000000000000" pitchFamily="2" charset="2"/>
              <a:buChar char="§"/>
              <a:defRPr sz="1800" kern="1200" baseline="0">
                <a:solidFill>
                  <a:schemeClr val="tx1">
                    <a:lumMod val="75000"/>
                    <a:lumOff val="25000"/>
                  </a:schemeClr>
                </a:solidFill>
                <a:latin typeface="+mn-lt"/>
                <a:ea typeface="+mn-ea"/>
                <a:cs typeface="+mn-cs"/>
              </a:defRPr>
            </a:lvl3pPr>
            <a:lvl4pPr marL="1600200" indent="-228600" algn="just" defTabSz="914400" rtl="0" eaLnBrk="1" latinLnBrk="0" hangingPunct="1">
              <a:lnSpc>
                <a:spcPct val="90000"/>
              </a:lnSpc>
              <a:spcBef>
                <a:spcPts val="500"/>
              </a:spcBef>
              <a:buClr>
                <a:srgbClr val="C41949"/>
              </a:buClr>
              <a:buFont typeface="Wingdings" panose="05000000000000000000" pitchFamily="2" charset="2"/>
              <a:buChar char="§"/>
              <a:defRPr sz="1600" kern="1200">
                <a:solidFill>
                  <a:schemeClr val="tx1">
                    <a:lumMod val="75000"/>
                    <a:lumOff val="25000"/>
                  </a:schemeClr>
                </a:solidFill>
                <a:latin typeface="+mn-lt"/>
                <a:ea typeface="+mn-ea"/>
                <a:cs typeface="+mn-cs"/>
              </a:defRPr>
            </a:lvl4pPr>
            <a:lvl5pPr marL="2057400" indent="-228600" algn="just" defTabSz="914400" rtl="0" eaLnBrk="1" latinLnBrk="0" hangingPunct="1">
              <a:lnSpc>
                <a:spcPct val="90000"/>
              </a:lnSpc>
              <a:spcBef>
                <a:spcPts val="500"/>
              </a:spcBef>
              <a:buClr>
                <a:srgbClr val="C41949"/>
              </a:buClr>
              <a:buFont typeface="Wingdings" panose="05000000000000000000" pitchFamily="2" charset="2"/>
              <a:buChar char="§"/>
              <a:defRPr sz="16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100000"/>
              </a:lnSpc>
              <a:spcBef>
                <a:spcPts val="0"/>
              </a:spcBef>
              <a:buFont typeface="Courier New" panose="02070309020205020404" pitchFamily="49" charset="0"/>
              <a:buChar char="o"/>
            </a:pPr>
            <a:r>
              <a:rPr lang="es-CL" sz="1800" dirty="0"/>
              <a:t>Son una barrera cuando se valora el “quedarse trabajando hasta tarde” o permanecer conectado a la organización</a:t>
            </a:r>
          </a:p>
          <a:p>
            <a:pPr>
              <a:lnSpc>
                <a:spcPct val="100000"/>
              </a:lnSpc>
              <a:spcBef>
                <a:spcPts val="0"/>
              </a:spcBef>
            </a:pPr>
            <a:endParaRPr lang="es-CL" sz="1800" dirty="0"/>
          </a:p>
          <a:p>
            <a:pPr marL="342900" indent="-342900">
              <a:buFont typeface="Courier New" panose="02070309020205020404" pitchFamily="49" charset="0"/>
              <a:buChar char="o"/>
            </a:pPr>
            <a:endParaRPr lang="es-CL" sz="1800" dirty="0"/>
          </a:p>
        </p:txBody>
      </p:sp>
      <p:sp>
        <p:nvSpPr>
          <p:cNvPr id="13" name="Content Placeholder 6">
            <a:extLst>
              <a:ext uri="{FF2B5EF4-FFF2-40B4-BE49-F238E27FC236}">
                <a16:creationId xmlns:a16="http://schemas.microsoft.com/office/drawing/2014/main" id="{083B1592-66BD-7AAB-7141-B5E0202A5835}"/>
              </a:ext>
            </a:extLst>
          </p:cNvPr>
          <p:cNvSpPr txBox="1">
            <a:spLocks/>
          </p:cNvSpPr>
          <p:nvPr/>
        </p:nvSpPr>
        <p:spPr>
          <a:xfrm>
            <a:off x="6537292" y="2056033"/>
            <a:ext cx="5244363" cy="1793176"/>
          </a:xfrm>
          <a:prstGeom prst="rect">
            <a:avLst/>
          </a:prstGeom>
        </p:spPr>
        <p:txBody>
          <a:bodyPr vert="horz" lIns="91440" tIns="45720" rIns="91440" bIns="45720" rtlCol="0">
            <a:normAutofit/>
          </a:bodyPr>
          <a:lstStyle>
            <a:lvl1pPr marL="0" marR="0" indent="0" algn="just" defTabSz="914400" rtl="0" eaLnBrk="1" fontAlgn="auto" latinLnBrk="0" hangingPunct="1">
              <a:lnSpc>
                <a:spcPct val="90000"/>
              </a:lnSpc>
              <a:spcBef>
                <a:spcPts val="1000"/>
              </a:spcBef>
              <a:spcAft>
                <a:spcPts val="0"/>
              </a:spcAft>
              <a:buClr>
                <a:srgbClr val="C41949"/>
              </a:buClr>
              <a:buSzTx/>
              <a:buFont typeface="Wingdings" panose="05000000000000000000" pitchFamily="2" charset="2"/>
              <a:buNone/>
              <a:tabLst/>
              <a:defRPr sz="2000" kern="1200" baseline="0">
                <a:solidFill>
                  <a:schemeClr val="tx2"/>
                </a:solidFill>
                <a:latin typeface="+mn-lt"/>
                <a:ea typeface="+mn-ea"/>
                <a:cs typeface="+mn-cs"/>
              </a:defRPr>
            </a:lvl1pPr>
            <a:lvl2pPr marL="685800" indent="-228600" algn="just" defTabSz="914400" rtl="0" eaLnBrk="1" latinLnBrk="0" hangingPunct="1">
              <a:lnSpc>
                <a:spcPct val="90000"/>
              </a:lnSpc>
              <a:spcBef>
                <a:spcPts val="500"/>
              </a:spcBef>
              <a:buClr>
                <a:srgbClr val="C41949"/>
              </a:buClr>
              <a:buFont typeface="Wingdings" panose="05000000000000000000" pitchFamily="2" charset="2"/>
              <a:buChar char="§"/>
              <a:defRPr sz="2000" kern="1200" baseline="0">
                <a:solidFill>
                  <a:schemeClr val="tx1">
                    <a:lumMod val="75000"/>
                    <a:lumOff val="25000"/>
                  </a:schemeClr>
                </a:solidFill>
                <a:latin typeface="+mn-lt"/>
                <a:ea typeface="+mn-ea"/>
                <a:cs typeface="+mn-cs"/>
              </a:defRPr>
            </a:lvl2pPr>
            <a:lvl3pPr marL="1143000" indent="-228600" algn="just" defTabSz="914400" rtl="0" eaLnBrk="1" latinLnBrk="0" hangingPunct="1">
              <a:lnSpc>
                <a:spcPct val="90000"/>
              </a:lnSpc>
              <a:spcBef>
                <a:spcPts val="500"/>
              </a:spcBef>
              <a:buClr>
                <a:srgbClr val="C41949"/>
              </a:buClr>
              <a:buFont typeface="Wingdings" panose="05000000000000000000" pitchFamily="2" charset="2"/>
              <a:buChar char="§"/>
              <a:defRPr sz="1800" kern="1200" baseline="0">
                <a:solidFill>
                  <a:schemeClr val="tx1">
                    <a:lumMod val="75000"/>
                    <a:lumOff val="25000"/>
                  </a:schemeClr>
                </a:solidFill>
                <a:latin typeface="+mn-lt"/>
                <a:ea typeface="+mn-ea"/>
                <a:cs typeface="+mn-cs"/>
              </a:defRPr>
            </a:lvl3pPr>
            <a:lvl4pPr marL="1600200" indent="-228600" algn="just" defTabSz="914400" rtl="0" eaLnBrk="1" latinLnBrk="0" hangingPunct="1">
              <a:lnSpc>
                <a:spcPct val="90000"/>
              </a:lnSpc>
              <a:spcBef>
                <a:spcPts val="500"/>
              </a:spcBef>
              <a:buClr>
                <a:srgbClr val="C41949"/>
              </a:buClr>
              <a:buFont typeface="Wingdings" panose="05000000000000000000" pitchFamily="2" charset="2"/>
              <a:buChar char="§"/>
              <a:defRPr sz="1600" kern="1200">
                <a:solidFill>
                  <a:schemeClr val="tx1">
                    <a:lumMod val="75000"/>
                    <a:lumOff val="25000"/>
                  </a:schemeClr>
                </a:solidFill>
                <a:latin typeface="+mn-lt"/>
                <a:ea typeface="+mn-ea"/>
                <a:cs typeface="+mn-cs"/>
              </a:defRPr>
            </a:lvl4pPr>
            <a:lvl5pPr marL="2057400" indent="-228600" algn="just" defTabSz="914400" rtl="0" eaLnBrk="1" latinLnBrk="0" hangingPunct="1">
              <a:lnSpc>
                <a:spcPct val="90000"/>
              </a:lnSpc>
              <a:spcBef>
                <a:spcPts val="500"/>
              </a:spcBef>
              <a:buClr>
                <a:srgbClr val="C41949"/>
              </a:buClr>
              <a:buFont typeface="Wingdings" panose="05000000000000000000" pitchFamily="2" charset="2"/>
              <a:buChar char="§"/>
              <a:defRPr sz="16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100000"/>
              </a:lnSpc>
              <a:spcBef>
                <a:spcPts val="0"/>
              </a:spcBef>
              <a:buFont typeface="Courier New" panose="02070309020205020404" pitchFamily="49" charset="0"/>
              <a:buChar char="o"/>
            </a:pPr>
            <a:r>
              <a:rPr lang="es-CL" sz="1800" dirty="0"/>
              <a:t>Existencia de espacios fuera de la oficina de socialización que excluyen a las mujeres (cuando no concilian con la vida personal)</a:t>
            </a:r>
          </a:p>
          <a:p>
            <a:pPr marL="342900" indent="-342900">
              <a:buFont typeface="Courier New" panose="02070309020205020404" pitchFamily="49" charset="0"/>
              <a:buChar char="o"/>
            </a:pPr>
            <a:endParaRPr lang="es-CL" sz="1800" dirty="0"/>
          </a:p>
        </p:txBody>
      </p:sp>
      <p:sp>
        <p:nvSpPr>
          <p:cNvPr id="14" name="Content Placeholder 6">
            <a:extLst>
              <a:ext uri="{FF2B5EF4-FFF2-40B4-BE49-F238E27FC236}">
                <a16:creationId xmlns:a16="http://schemas.microsoft.com/office/drawing/2014/main" id="{FD4608A3-C21D-5D65-F0D1-87E5FF9149B1}"/>
              </a:ext>
            </a:extLst>
          </p:cNvPr>
          <p:cNvSpPr txBox="1">
            <a:spLocks/>
          </p:cNvSpPr>
          <p:nvPr/>
        </p:nvSpPr>
        <p:spPr>
          <a:xfrm>
            <a:off x="6453126" y="3687108"/>
            <a:ext cx="5244363" cy="2617505"/>
          </a:xfrm>
          <a:prstGeom prst="rect">
            <a:avLst/>
          </a:prstGeom>
        </p:spPr>
        <p:txBody>
          <a:bodyPr vert="horz" lIns="91440" tIns="45720" rIns="91440" bIns="45720" rtlCol="0">
            <a:normAutofit/>
          </a:bodyPr>
          <a:lstStyle>
            <a:lvl1pPr marL="0" marR="0" indent="0" algn="just" defTabSz="914400" rtl="0" eaLnBrk="1" fontAlgn="auto" latinLnBrk="0" hangingPunct="1">
              <a:lnSpc>
                <a:spcPct val="90000"/>
              </a:lnSpc>
              <a:spcBef>
                <a:spcPts val="1000"/>
              </a:spcBef>
              <a:spcAft>
                <a:spcPts val="0"/>
              </a:spcAft>
              <a:buClr>
                <a:srgbClr val="C41949"/>
              </a:buClr>
              <a:buSzTx/>
              <a:buFont typeface="Wingdings" panose="05000000000000000000" pitchFamily="2" charset="2"/>
              <a:buNone/>
              <a:tabLst/>
              <a:defRPr sz="2000" kern="1200" baseline="0">
                <a:solidFill>
                  <a:schemeClr val="tx2"/>
                </a:solidFill>
                <a:latin typeface="+mn-lt"/>
                <a:ea typeface="+mn-ea"/>
                <a:cs typeface="+mn-cs"/>
              </a:defRPr>
            </a:lvl1pPr>
            <a:lvl2pPr marL="685800" indent="-228600" algn="just" defTabSz="914400" rtl="0" eaLnBrk="1" latinLnBrk="0" hangingPunct="1">
              <a:lnSpc>
                <a:spcPct val="90000"/>
              </a:lnSpc>
              <a:spcBef>
                <a:spcPts val="500"/>
              </a:spcBef>
              <a:buClr>
                <a:srgbClr val="C41949"/>
              </a:buClr>
              <a:buFont typeface="Wingdings" panose="05000000000000000000" pitchFamily="2" charset="2"/>
              <a:buChar char="§"/>
              <a:defRPr sz="2000" kern="1200" baseline="0">
                <a:solidFill>
                  <a:schemeClr val="tx1">
                    <a:lumMod val="75000"/>
                    <a:lumOff val="25000"/>
                  </a:schemeClr>
                </a:solidFill>
                <a:latin typeface="+mn-lt"/>
                <a:ea typeface="+mn-ea"/>
                <a:cs typeface="+mn-cs"/>
              </a:defRPr>
            </a:lvl2pPr>
            <a:lvl3pPr marL="1143000" indent="-228600" algn="just" defTabSz="914400" rtl="0" eaLnBrk="1" latinLnBrk="0" hangingPunct="1">
              <a:lnSpc>
                <a:spcPct val="90000"/>
              </a:lnSpc>
              <a:spcBef>
                <a:spcPts val="500"/>
              </a:spcBef>
              <a:buClr>
                <a:srgbClr val="C41949"/>
              </a:buClr>
              <a:buFont typeface="Wingdings" panose="05000000000000000000" pitchFamily="2" charset="2"/>
              <a:buChar char="§"/>
              <a:defRPr sz="1800" kern="1200" baseline="0">
                <a:solidFill>
                  <a:schemeClr val="tx1">
                    <a:lumMod val="75000"/>
                    <a:lumOff val="25000"/>
                  </a:schemeClr>
                </a:solidFill>
                <a:latin typeface="+mn-lt"/>
                <a:ea typeface="+mn-ea"/>
                <a:cs typeface="+mn-cs"/>
              </a:defRPr>
            </a:lvl3pPr>
            <a:lvl4pPr marL="1600200" indent="-228600" algn="just" defTabSz="914400" rtl="0" eaLnBrk="1" latinLnBrk="0" hangingPunct="1">
              <a:lnSpc>
                <a:spcPct val="90000"/>
              </a:lnSpc>
              <a:spcBef>
                <a:spcPts val="500"/>
              </a:spcBef>
              <a:buClr>
                <a:srgbClr val="C41949"/>
              </a:buClr>
              <a:buFont typeface="Wingdings" panose="05000000000000000000" pitchFamily="2" charset="2"/>
              <a:buChar char="§"/>
              <a:defRPr sz="1600" kern="1200">
                <a:solidFill>
                  <a:schemeClr val="tx1">
                    <a:lumMod val="75000"/>
                    <a:lumOff val="25000"/>
                  </a:schemeClr>
                </a:solidFill>
                <a:latin typeface="+mn-lt"/>
                <a:ea typeface="+mn-ea"/>
                <a:cs typeface="+mn-cs"/>
              </a:defRPr>
            </a:lvl4pPr>
            <a:lvl5pPr marL="2057400" indent="-228600" algn="just" defTabSz="914400" rtl="0" eaLnBrk="1" latinLnBrk="0" hangingPunct="1">
              <a:lnSpc>
                <a:spcPct val="90000"/>
              </a:lnSpc>
              <a:spcBef>
                <a:spcPts val="500"/>
              </a:spcBef>
              <a:buClr>
                <a:srgbClr val="C41949"/>
              </a:buClr>
              <a:buFont typeface="Wingdings" panose="05000000000000000000" pitchFamily="2" charset="2"/>
              <a:buChar char="§"/>
              <a:defRPr sz="16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100000"/>
              </a:lnSpc>
              <a:spcBef>
                <a:spcPts val="0"/>
              </a:spcBef>
              <a:buFont typeface="Courier New" panose="02070309020205020404" pitchFamily="49" charset="0"/>
              <a:buChar char="o"/>
            </a:pPr>
            <a:r>
              <a:rPr lang="es-CL" sz="1800" dirty="0"/>
              <a:t>La Red de Mujeres Líderes se reconoce como un elemento positivo, pero en esto influye la disposición base de la institución, en algunas se incentiva a las funcionarias a participar, y en otras no. </a:t>
            </a:r>
          </a:p>
          <a:p>
            <a:pPr marL="342900" indent="-342900">
              <a:lnSpc>
                <a:spcPct val="100000"/>
              </a:lnSpc>
              <a:spcBef>
                <a:spcPts val="0"/>
              </a:spcBef>
              <a:buFont typeface="Courier New" panose="02070309020205020404" pitchFamily="49" charset="0"/>
              <a:buChar char="o"/>
            </a:pPr>
            <a:r>
              <a:rPr lang="es-CL" sz="1800" dirty="0"/>
              <a:t>La presencia de otra mujer en el cargo anteriormente aumenta las posibilidades de que se nombre de nuevo a otra mujer </a:t>
            </a:r>
          </a:p>
          <a:p>
            <a:pPr marL="342900" indent="-342900">
              <a:lnSpc>
                <a:spcPct val="100000"/>
              </a:lnSpc>
              <a:spcBef>
                <a:spcPts val="0"/>
              </a:spcBef>
              <a:buFont typeface="Courier New" panose="02070309020205020404" pitchFamily="49" charset="0"/>
              <a:buChar char="o"/>
            </a:pPr>
            <a:endParaRPr lang="es-CL" sz="1800" dirty="0"/>
          </a:p>
          <a:p>
            <a:pPr marL="342900" indent="-342900">
              <a:buFont typeface="Courier New" panose="02070309020205020404" pitchFamily="49" charset="0"/>
              <a:buChar char="o"/>
            </a:pPr>
            <a:endParaRPr lang="es-CL" sz="1800" dirty="0"/>
          </a:p>
        </p:txBody>
      </p:sp>
    </p:spTree>
    <p:extLst>
      <p:ext uri="{BB962C8B-B14F-4D97-AF65-F5344CB8AC3E}">
        <p14:creationId xmlns:p14="http://schemas.microsoft.com/office/powerpoint/2010/main" val="1919429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2" grpId="0"/>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ie de página 2">
            <a:extLst>
              <a:ext uri="{FF2B5EF4-FFF2-40B4-BE49-F238E27FC236}">
                <a16:creationId xmlns:a16="http://schemas.microsoft.com/office/drawing/2014/main" id="{3D6B09E0-43DA-4D7B-BAC8-92B8A717E0D3}"/>
              </a:ext>
            </a:extLst>
          </p:cNvPr>
          <p:cNvSpPr>
            <a:spLocks noGrp="1"/>
          </p:cNvSpPr>
          <p:nvPr>
            <p:ph type="ftr" sz="quarter" idx="11"/>
          </p:nvPr>
        </p:nvSpPr>
        <p:spPr/>
        <p:txBody>
          <a:bodyPr/>
          <a:lstStyle/>
          <a:p>
            <a:r>
              <a:rPr lang="es-CL"/>
              <a:t>www.sistemaspublicos.cl</a:t>
            </a:r>
            <a:endParaRPr lang="en-US" dirty="0"/>
          </a:p>
        </p:txBody>
      </p:sp>
      <p:sp>
        <p:nvSpPr>
          <p:cNvPr id="4" name="Marcador de número de diapositiva 3">
            <a:extLst>
              <a:ext uri="{FF2B5EF4-FFF2-40B4-BE49-F238E27FC236}">
                <a16:creationId xmlns:a16="http://schemas.microsoft.com/office/drawing/2014/main" id="{AE2521C5-1B9A-4999-8F65-B21669E0E72B}"/>
              </a:ext>
            </a:extLst>
          </p:cNvPr>
          <p:cNvSpPr>
            <a:spLocks noGrp="1"/>
          </p:cNvSpPr>
          <p:nvPr>
            <p:ph type="sldNum" sz="quarter" idx="12"/>
          </p:nvPr>
        </p:nvSpPr>
        <p:spPr/>
        <p:txBody>
          <a:bodyPr/>
          <a:lstStyle/>
          <a:p>
            <a:fld id="{5BE3B8B1-D8F9-4D8B-8014-6F7F6A75BF2A}" type="slidenum">
              <a:rPr lang="en-US" smtClean="0"/>
              <a:pPr/>
              <a:t>12</a:t>
            </a:fld>
            <a:endParaRPr lang="en-US" dirty="0"/>
          </a:p>
        </p:txBody>
      </p:sp>
      <p:sp>
        <p:nvSpPr>
          <p:cNvPr id="5" name="Título 4">
            <a:extLst>
              <a:ext uri="{FF2B5EF4-FFF2-40B4-BE49-F238E27FC236}">
                <a16:creationId xmlns:a16="http://schemas.microsoft.com/office/drawing/2014/main" id="{CA6C9427-BD81-4E10-AF0C-6D6658717C56}"/>
              </a:ext>
            </a:extLst>
          </p:cNvPr>
          <p:cNvSpPr>
            <a:spLocks noGrp="1"/>
          </p:cNvSpPr>
          <p:nvPr>
            <p:ph type="title"/>
          </p:nvPr>
        </p:nvSpPr>
        <p:spPr/>
        <p:txBody>
          <a:bodyPr/>
          <a:lstStyle/>
          <a:p>
            <a:r>
              <a:rPr lang="es-CL" dirty="0"/>
              <a:t>PROCESO DE SELECCIÓN</a:t>
            </a:r>
          </a:p>
        </p:txBody>
      </p:sp>
      <p:sp>
        <p:nvSpPr>
          <p:cNvPr id="6" name="Subtítulo 5">
            <a:extLst>
              <a:ext uri="{FF2B5EF4-FFF2-40B4-BE49-F238E27FC236}">
                <a16:creationId xmlns:a16="http://schemas.microsoft.com/office/drawing/2014/main" id="{8C00478C-BD77-48DA-B4FC-4C9700A7AF9A}"/>
              </a:ext>
            </a:extLst>
          </p:cNvPr>
          <p:cNvSpPr>
            <a:spLocks noGrp="1"/>
          </p:cNvSpPr>
          <p:nvPr>
            <p:ph type="subTitle" idx="13"/>
          </p:nvPr>
        </p:nvSpPr>
        <p:spPr/>
        <p:txBody>
          <a:bodyPr/>
          <a:lstStyle/>
          <a:p>
            <a:r>
              <a:rPr lang="es-CL" dirty="0"/>
              <a:t>CONCLUSIONES</a:t>
            </a:r>
          </a:p>
        </p:txBody>
      </p:sp>
      <p:sp>
        <p:nvSpPr>
          <p:cNvPr id="2" name="Content Placeholder 9">
            <a:extLst>
              <a:ext uri="{FF2B5EF4-FFF2-40B4-BE49-F238E27FC236}">
                <a16:creationId xmlns:a16="http://schemas.microsoft.com/office/drawing/2014/main" id="{34C38B87-EDF0-74C6-14C1-64F85E6A9A9E}"/>
              </a:ext>
            </a:extLst>
          </p:cNvPr>
          <p:cNvSpPr txBox="1">
            <a:spLocks/>
          </p:cNvSpPr>
          <p:nvPr/>
        </p:nvSpPr>
        <p:spPr>
          <a:xfrm>
            <a:off x="361560" y="1659558"/>
            <a:ext cx="3822960" cy="489107"/>
          </a:xfrm>
          <a:prstGeom prst="rect">
            <a:avLst/>
          </a:prstGeom>
        </p:spPr>
        <p:txBody>
          <a:bodyPr vert="horz" lIns="91440" tIns="45720" rIns="91440" bIns="45720" rtlCol="0">
            <a:normAutofit/>
          </a:bodyPr>
          <a:lstStyle>
            <a:lvl1pPr marL="0" marR="0" indent="0" algn="just" defTabSz="914400" rtl="0" eaLnBrk="1" fontAlgn="auto" latinLnBrk="0" hangingPunct="1">
              <a:lnSpc>
                <a:spcPct val="90000"/>
              </a:lnSpc>
              <a:spcBef>
                <a:spcPts val="1000"/>
              </a:spcBef>
              <a:spcAft>
                <a:spcPts val="0"/>
              </a:spcAft>
              <a:buClr>
                <a:srgbClr val="C41949"/>
              </a:buClr>
              <a:buSzTx/>
              <a:buFont typeface="Wingdings" panose="05000000000000000000" pitchFamily="2" charset="2"/>
              <a:buNone/>
              <a:tabLst/>
              <a:defRPr sz="2000" kern="1200" baseline="0">
                <a:solidFill>
                  <a:schemeClr val="tx2"/>
                </a:solidFill>
                <a:latin typeface="+mn-lt"/>
                <a:ea typeface="+mn-ea"/>
                <a:cs typeface="+mn-cs"/>
              </a:defRPr>
            </a:lvl1pPr>
            <a:lvl2pPr marL="685800" indent="-228600" algn="just" defTabSz="914400" rtl="0" eaLnBrk="1" latinLnBrk="0" hangingPunct="1">
              <a:lnSpc>
                <a:spcPct val="90000"/>
              </a:lnSpc>
              <a:spcBef>
                <a:spcPts val="500"/>
              </a:spcBef>
              <a:buClr>
                <a:srgbClr val="C41949"/>
              </a:buClr>
              <a:buFont typeface="Wingdings" panose="05000000000000000000" pitchFamily="2" charset="2"/>
              <a:buChar char="§"/>
              <a:defRPr sz="2000" kern="1200" baseline="0">
                <a:solidFill>
                  <a:schemeClr val="tx1">
                    <a:lumMod val="75000"/>
                    <a:lumOff val="25000"/>
                  </a:schemeClr>
                </a:solidFill>
                <a:latin typeface="+mn-lt"/>
                <a:ea typeface="+mn-ea"/>
                <a:cs typeface="+mn-cs"/>
              </a:defRPr>
            </a:lvl2pPr>
            <a:lvl3pPr marL="1143000" indent="-228600" algn="just" defTabSz="914400" rtl="0" eaLnBrk="1" latinLnBrk="0" hangingPunct="1">
              <a:lnSpc>
                <a:spcPct val="90000"/>
              </a:lnSpc>
              <a:spcBef>
                <a:spcPts val="500"/>
              </a:spcBef>
              <a:buClr>
                <a:srgbClr val="C41949"/>
              </a:buClr>
              <a:buFont typeface="Wingdings" panose="05000000000000000000" pitchFamily="2" charset="2"/>
              <a:buChar char="§"/>
              <a:defRPr sz="1800" kern="1200" baseline="0">
                <a:solidFill>
                  <a:schemeClr val="tx1">
                    <a:lumMod val="75000"/>
                    <a:lumOff val="25000"/>
                  </a:schemeClr>
                </a:solidFill>
                <a:latin typeface="+mn-lt"/>
                <a:ea typeface="+mn-ea"/>
                <a:cs typeface="+mn-cs"/>
              </a:defRPr>
            </a:lvl3pPr>
            <a:lvl4pPr marL="1600200" indent="-228600" algn="just" defTabSz="914400" rtl="0" eaLnBrk="1" latinLnBrk="0" hangingPunct="1">
              <a:lnSpc>
                <a:spcPct val="90000"/>
              </a:lnSpc>
              <a:spcBef>
                <a:spcPts val="500"/>
              </a:spcBef>
              <a:buClr>
                <a:srgbClr val="C41949"/>
              </a:buClr>
              <a:buFont typeface="Wingdings" panose="05000000000000000000" pitchFamily="2" charset="2"/>
              <a:buChar char="§"/>
              <a:defRPr sz="1600" kern="1200">
                <a:solidFill>
                  <a:schemeClr val="tx1">
                    <a:lumMod val="75000"/>
                    <a:lumOff val="25000"/>
                  </a:schemeClr>
                </a:solidFill>
                <a:latin typeface="+mn-lt"/>
                <a:ea typeface="+mn-ea"/>
                <a:cs typeface="+mn-cs"/>
              </a:defRPr>
            </a:lvl4pPr>
            <a:lvl5pPr marL="2057400" indent="-228600" algn="just" defTabSz="914400" rtl="0" eaLnBrk="1" latinLnBrk="0" hangingPunct="1">
              <a:lnSpc>
                <a:spcPct val="90000"/>
              </a:lnSpc>
              <a:spcBef>
                <a:spcPts val="500"/>
              </a:spcBef>
              <a:buClr>
                <a:srgbClr val="C41949"/>
              </a:buClr>
              <a:buFont typeface="Wingdings" panose="05000000000000000000" pitchFamily="2" charset="2"/>
              <a:buChar char="§"/>
              <a:defRPr sz="16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s-CL" dirty="0">
                <a:latin typeface="Roboto Black" panose="02000000000000000000" pitchFamily="2" charset="0"/>
                <a:ea typeface="Roboto Black" panose="02000000000000000000" pitchFamily="2" charset="0"/>
              </a:rPr>
              <a:t>Alta estandarización</a:t>
            </a:r>
          </a:p>
        </p:txBody>
      </p:sp>
      <p:sp>
        <p:nvSpPr>
          <p:cNvPr id="8" name="Content Placeholder 9">
            <a:extLst>
              <a:ext uri="{FF2B5EF4-FFF2-40B4-BE49-F238E27FC236}">
                <a16:creationId xmlns:a16="http://schemas.microsoft.com/office/drawing/2014/main" id="{168B4FE8-8CB4-078B-6162-F5CE14F5AF2B}"/>
              </a:ext>
            </a:extLst>
          </p:cNvPr>
          <p:cNvSpPr txBox="1">
            <a:spLocks/>
          </p:cNvSpPr>
          <p:nvPr/>
        </p:nvSpPr>
        <p:spPr>
          <a:xfrm>
            <a:off x="6453126" y="1659557"/>
            <a:ext cx="3822960" cy="489107"/>
          </a:xfrm>
          <a:prstGeom prst="rect">
            <a:avLst/>
          </a:prstGeom>
        </p:spPr>
        <p:txBody>
          <a:bodyPr vert="horz" lIns="91440" tIns="45720" rIns="91440" bIns="45720" rtlCol="0">
            <a:normAutofit/>
          </a:bodyPr>
          <a:lstStyle>
            <a:lvl1pPr marL="0" marR="0" indent="0" algn="just" defTabSz="914400" rtl="0" eaLnBrk="1" fontAlgn="auto" latinLnBrk="0" hangingPunct="1">
              <a:lnSpc>
                <a:spcPct val="90000"/>
              </a:lnSpc>
              <a:spcBef>
                <a:spcPts val="1000"/>
              </a:spcBef>
              <a:spcAft>
                <a:spcPts val="0"/>
              </a:spcAft>
              <a:buClr>
                <a:srgbClr val="C41949"/>
              </a:buClr>
              <a:buSzTx/>
              <a:buFont typeface="Wingdings" panose="05000000000000000000" pitchFamily="2" charset="2"/>
              <a:buNone/>
              <a:tabLst/>
              <a:defRPr sz="2000" kern="1200" baseline="0">
                <a:solidFill>
                  <a:schemeClr val="tx2"/>
                </a:solidFill>
                <a:latin typeface="+mn-lt"/>
                <a:ea typeface="+mn-ea"/>
                <a:cs typeface="+mn-cs"/>
              </a:defRPr>
            </a:lvl1pPr>
            <a:lvl2pPr marL="685800" indent="-228600" algn="just" defTabSz="914400" rtl="0" eaLnBrk="1" latinLnBrk="0" hangingPunct="1">
              <a:lnSpc>
                <a:spcPct val="90000"/>
              </a:lnSpc>
              <a:spcBef>
                <a:spcPts val="500"/>
              </a:spcBef>
              <a:buClr>
                <a:srgbClr val="C41949"/>
              </a:buClr>
              <a:buFont typeface="Wingdings" panose="05000000000000000000" pitchFamily="2" charset="2"/>
              <a:buChar char="§"/>
              <a:defRPr sz="2000" kern="1200" baseline="0">
                <a:solidFill>
                  <a:schemeClr val="tx1">
                    <a:lumMod val="75000"/>
                    <a:lumOff val="25000"/>
                  </a:schemeClr>
                </a:solidFill>
                <a:latin typeface="+mn-lt"/>
                <a:ea typeface="+mn-ea"/>
                <a:cs typeface="+mn-cs"/>
              </a:defRPr>
            </a:lvl2pPr>
            <a:lvl3pPr marL="1143000" indent="-228600" algn="just" defTabSz="914400" rtl="0" eaLnBrk="1" latinLnBrk="0" hangingPunct="1">
              <a:lnSpc>
                <a:spcPct val="90000"/>
              </a:lnSpc>
              <a:spcBef>
                <a:spcPts val="500"/>
              </a:spcBef>
              <a:buClr>
                <a:srgbClr val="C41949"/>
              </a:buClr>
              <a:buFont typeface="Wingdings" panose="05000000000000000000" pitchFamily="2" charset="2"/>
              <a:buChar char="§"/>
              <a:defRPr sz="1800" kern="1200" baseline="0">
                <a:solidFill>
                  <a:schemeClr val="tx1">
                    <a:lumMod val="75000"/>
                    <a:lumOff val="25000"/>
                  </a:schemeClr>
                </a:solidFill>
                <a:latin typeface="+mn-lt"/>
                <a:ea typeface="+mn-ea"/>
                <a:cs typeface="+mn-cs"/>
              </a:defRPr>
            </a:lvl3pPr>
            <a:lvl4pPr marL="1600200" indent="-228600" algn="just" defTabSz="914400" rtl="0" eaLnBrk="1" latinLnBrk="0" hangingPunct="1">
              <a:lnSpc>
                <a:spcPct val="90000"/>
              </a:lnSpc>
              <a:spcBef>
                <a:spcPts val="500"/>
              </a:spcBef>
              <a:buClr>
                <a:srgbClr val="C41949"/>
              </a:buClr>
              <a:buFont typeface="Wingdings" panose="05000000000000000000" pitchFamily="2" charset="2"/>
              <a:buChar char="§"/>
              <a:defRPr sz="1600" kern="1200">
                <a:solidFill>
                  <a:schemeClr val="tx1">
                    <a:lumMod val="75000"/>
                    <a:lumOff val="25000"/>
                  </a:schemeClr>
                </a:solidFill>
                <a:latin typeface="+mn-lt"/>
                <a:ea typeface="+mn-ea"/>
                <a:cs typeface="+mn-cs"/>
              </a:defRPr>
            </a:lvl4pPr>
            <a:lvl5pPr marL="2057400" indent="-228600" algn="just" defTabSz="914400" rtl="0" eaLnBrk="1" latinLnBrk="0" hangingPunct="1">
              <a:lnSpc>
                <a:spcPct val="90000"/>
              </a:lnSpc>
              <a:spcBef>
                <a:spcPts val="500"/>
              </a:spcBef>
              <a:buClr>
                <a:srgbClr val="C41949"/>
              </a:buClr>
              <a:buFont typeface="Wingdings" panose="05000000000000000000" pitchFamily="2" charset="2"/>
              <a:buChar char="§"/>
              <a:defRPr sz="16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s-CL" dirty="0">
                <a:latin typeface="Roboto Black" panose="02000000000000000000" pitchFamily="2" charset="0"/>
                <a:ea typeface="Roboto Black" panose="02000000000000000000" pitchFamily="2" charset="0"/>
              </a:rPr>
              <a:t>Postulación como fase clave</a:t>
            </a:r>
          </a:p>
        </p:txBody>
      </p:sp>
      <p:sp>
        <p:nvSpPr>
          <p:cNvPr id="9" name="Content Placeholder 9">
            <a:extLst>
              <a:ext uri="{FF2B5EF4-FFF2-40B4-BE49-F238E27FC236}">
                <a16:creationId xmlns:a16="http://schemas.microsoft.com/office/drawing/2014/main" id="{926D56EA-A36B-7CBC-2F60-CE1C48DA2898}"/>
              </a:ext>
            </a:extLst>
          </p:cNvPr>
          <p:cNvSpPr txBox="1">
            <a:spLocks/>
          </p:cNvSpPr>
          <p:nvPr/>
        </p:nvSpPr>
        <p:spPr>
          <a:xfrm>
            <a:off x="361559" y="3325674"/>
            <a:ext cx="5734441" cy="489107"/>
          </a:xfrm>
          <a:prstGeom prst="rect">
            <a:avLst/>
          </a:prstGeom>
        </p:spPr>
        <p:txBody>
          <a:bodyPr vert="horz" lIns="91440" tIns="45720" rIns="91440" bIns="45720" rtlCol="0">
            <a:noAutofit/>
          </a:bodyPr>
          <a:lstStyle>
            <a:lvl1pPr marL="0" marR="0" indent="0" algn="just" defTabSz="914400" rtl="0" eaLnBrk="1" fontAlgn="auto" latinLnBrk="0" hangingPunct="1">
              <a:lnSpc>
                <a:spcPct val="90000"/>
              </a:lnSpc>
              <a:spcBef>
                <a:spcPts val="1000"/>
              </a:spcBef>
              <a:spcAft>
                <a:spcPts val="0"/>
              </a:spcAft>
              <a:buClr>
                <a:srgbClr val="C41949"/>
              </a:buClr>
              <a:buSzTx/>
              <a:buFont typeface="Wingdings" panose="05000000000000000000" pitchFamily="2" charset="2"/>
              <a:buNone/>
              <a:tabLst/>
              <a:defRPr sz="2000" kern="1200" baseline="0">
                <a:solidFill>
                  <a:schemeClr val="tx2"/>
                </a:solidFill>
                <a:latin typeface="+mn-lt"/>
                <a:ea typeface="+mn-ea"/>
                <a:cs typeface="+mn-cs"/>
              </a:defRPr>
            </a:lvl1pPr>
            <a:lvl2pPr marL="685800" indent="-228600" algn="just" defTabSz="914400" rtl="0" eaLnBrk="1" latinLnBrk="0" hangingPunct="1">
              <a:lnSpc>
                <a:spcPct val="90000"/>
              </a:lnSpc>
              <a:spcBef>
                <a:spcPts val="500"/>
              </a:spcBef>
              <a:buClr>
                <a:srgbClr val="C41949"/>
              </a:buClr>
              <a:buFont typeface="Wingdings" panose="05000000000000000000" pitchFamily="2" charset="2"/>
              <a:buChar char="§"/>
              <a:defRPr sz="2000" kern="1200" baseline="0">
                <a:solidFill>
                  <a:schemeClr val="tx1">
                    <a:lumMod val="75000"/>
                    <a:lumOff val="25000"/>
                  </a:schemeClr>
                </a:solidFill>
                <a:latin typeface="+mn-lt"/>
                <a:ea typeface="+mn-ea"/>
                <a:cs typeface="+mn-cs"/>
              </a:defRPr>
            </a:lvl2pPr>
            <a:lvl3pPr marL="1143000" indent="-228600" algn="just" defTabSz="914400" rtl="0" eaLnBrk="1" latinLnBrk="0" hangingPunct="1">
              <a:lnSpc>
                <a:spcPct val="90000"/>
              </a:lnSpc>
              <a:spcBef>
                <a:spcPts val="500"/>
              </a:spcBef>
              <a:buClr>
                <a:srgbClr val="C41949"/>
              </a:buClr>
              <a:buFont typeface="Wingdings" panose="05000000000000000000" pitchFamily="2" charset="2"/>
              <a:buChar char="§"/>
              <a:defRPr sz="1800" kern="1200" baseline="0">
                <a:solidFill>
                  <a:schemeClr val="tx1">
                    <a:lumMod val="75000"/>
                    <a:lumOff val="25000"/>
                  </a:schemeClr>
                </a:solidFill>
                <a:latin typeface="+mn-lt"/>
                <a:ea typeface="+mn-ea"/>
                <a:cs typeface="+mn-cs"/>
              </a:defRPr>
            </a:lvl3pPr>
            <a:lvl4pPr marL="1600200" indent="-228600" algn="just" defTabSz="914400" rtl="0" eaLnBrk="1" latinLnBrk="0" hangingPunct="1">
              <a:lnSpc>
                <a:spcPct val="90000"/>
              </a:lnSpc>
              <a:spcBef>
                <a:spcPts val="500"/>
              </a:spcBef>
              <a:buClr>
                <a:srgbClr val="C41949"/>
              </a:buClr>
              <a:buFont typeface="Wingdings" panose="05000000000000000000" pitchFamily="2" charset="2"/>
              <a:buChar char="§"/>
              <a:defRPr sz="1600" kern="1200">
                <a:solidFill>
                  <a:schemeClr val="tx1">
                    <a:lumMod val="75000"/>
                    <a:lumOff val="25000"/>
                  </a:schemeClr>
                </a:solidFill>
                <a:latin typeface="+mn-lt"/>
                <a:ea typeface="+mn-ea"/>
                <a:cs typeface="+mn-cs"/>
              </a:defRPr>
            </a:lvl4pPr>
            <a:lvl5pPr marL="2057400" indent="-228600" algn="just" defTabSz="914400" rtl="0" eaLnBrk="1" latinLnBrk="0" hangingPunct="1">
              <a:lnSpc>
                <a:spcPct val="90000"/>
              </a:lnSpc>
              <a:spcBef>
                <a:spcPts val="500"/>
              </a:spcBef>
              <a:buClr>
                <a:srgbClr val="C41949"/>
              </a:buClr>
              <a:buFont typeface="Wingdings" panose="05000000000000000000" pitchFamily="2" charset="2"/>
              <a:buChar char="§"/>
              <a:defRPr sz="16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s-CL" sz="1800" dirty="0">
                <a:latin typeface="Roboto Black" panose="02000000000000000000" pitchFamily="2" charset="0"/>
                <a:ea typeface="Roboto Black" panose="02000000000000000000" pitchFamily="2" charset="0"/>
              </a:rPr>
              <a:t>Red de Mujeres Líderes y desafíos mentorías</a:t>
            </a:r>
          </a:p>
        </p:txBody>
      </p:sp>
      <p:sp>
        <p:nvSpPr>
          <p:cNvPr id="10" name="Content Placeholder 9">
            <a:extLst>
              <a:ext uri="{FF2B5EF4-FFF2-40B4-BE49-F238E27FC236}">
                <a16:creationId xmlns:a16="http://schemas.microsoft.com/office/drawing/2014/main" id="{989DBCF3-E207-7952-2E18-FF2CC9FB5601}"/>
              </a:ext>
            </a:extLst>
          </p:cNvPr>
          <p:cNvSpPr txBox="1">
            <a:spLocks/>
          </p:cNvSpPr>
          <p:nvPr/>
        </p:nvSpPr>
        <p:spPr>
          <a:xfrm>
            <a:off x="6470617" y="3287573"/>
            <a:ext cx="3822960" cy="489107"/>
          </a:xfrm>
          <a:prstGeom prst="rect">
            <a:avLst/>
          </a:prstGeom>
        </p:spPr>
        <p:txBody>
          <a:bodyPr vert="horz" lIns="91440" tIns="45720" rIns="91440" bIns="45720" rtlCol="0">
            <a:normAutofit/>
          </a:bodyPr>
          <a:lstStyle>
            <a:lvl1pPr marL="0" marR="0" indent="0" algn="just" defTabSz="914400" rtl="0" eaLnBrk="1" fontAlgn="auto" latinLnBrk="0" hangingPunct="1">
              <a:lnSpc>
                <a:spcPct val="90000"/>
              </a:lnSpc>
              <a:spcBef>
                <a:spcPts val="1000"/>
              </a:spcBef>
              <a:spcAft>
                <a:spcPts val="0"/>
              </a:spcAft>
              <a:buClr>
                <a:srgbClr val="C41949"/>
              </a:buClr>
              <a:buSzTx/>
              <a:buFont typeface="Wingdings" panose="05000000000000000000" pitchFamily="2" charset="2"/>
              <a:buNone/>
              <a:tabLst/>
              <a:defRPr sz="2000" kern="1200" baseline="0">
                <a:solidFill>
                  <a:schemeClr val="tx2"/>
                </a:solidFill>
                <a:latin typeface="+mn-lt"/>
                <a:ea typeface="+mn-ea"/>
                <a:cs typeface="+mn-cs"/>
              </a:defRPr>
            </a:lvl1pPr>
            <a:lvl2pPr marL="685800" indent="-228600" algn="just" defTabSz="914400" rtl="0" eaLnBrk="1" latinLnBrk="0" hangingPunct="1">
              <a:lnSpc>
                <a:spcPct val="90000"/>
              </a:lnSpc>
              <a:spcBef>
                <a:spcPts val="500"/>
              </a:spcBef>
              <a:buClr>
                <a:srgbClr val="C41949"/>
              </a:buClr>
              <a:buFont typeface="Wingdings" panose="05000000000000000000" pitchFamily="2" charset="2"/>
              <a:buChar char="§"/>
              <a:defRPr sz="2000" kern="1200" baseline="0">
                <a:solidFill>
                  <a:schemeClr val="tx1">
                    <a:lumMod val="75000"/>
                    <a:lumOff val="25000"/>
                  </a:schemeClr>
                </a:solidFill>
                <a:latin typeface="+mn-lt"/>
                <a:ea typeface="+mn-ea"/>
                <a:cs typeface="+mn-cs"/>
              </a:defRPr>
            </a:lvl2pPr>
            <a:lvl3pPr marL="1143000" indent="-228600" algn="just" defTabSz="914400" rtl="0" eaLnBrk="1" latinLnBrk="0" hangingPunct="1">
              <a:lnSpc>
                <a:spcPct val="90000"/>
              </a:lnSpc>
              <a:spcBef>
                <a:spcPts val="500"/>
              </a:spcBef>
              <a:buClr>
                <a:srgbClr val="C41949"/>
              </a:buClr>
              <a:buFont typeface="Wingdings" panose="05000000000000000000" pitchFamily="2" charset="2"/>
              <a:buChar char="§"/>
              <a:defRPr sz="1800" kern="1200" baseline="0">
                <a:solidFill>
                  <a:schemeClr val="tx1">
                    <a:lumMod val="75000"/>
                    <a:lumOff val="25000"/>
                  </a:schemeClr>
                </a:solidFill>
                <a:latin typeface="+mn-lt"/>
                <a:ea typeface="+mn-ea"/>
                <a:cs typeface="+mn-cs"/>
              </a:defRPr>
            </a:lvl3pPr>
            <a:lvl4pPr marL="1600200" indent="-228600" algn="just" defTabSz="914400" rtl="0" eaLnBrk="1" latinLnBrk="0" hangingPunct="1">
              <a:lnSpc>
                <a:spcPct val="90000"/>
              </a:lnSpc>
              <a:spcBef>
                <a:spcPts val="500"/>
              </a:spcBef>
              <a:buClr>
                <a:srgbClr val="C41949"/>
              </a:buClr>
              <a:buFont typeface="Wingdings" panose="05000000000000000000" pitchFamily="2" charset="2"/>
              <a:buChar char="§"/>
              <a:defRPr sz="1600" kern="1200">
                <a:solidFill>
                  <a:schemeClr val="tx1">
                    <a:lumMod val="75000"/>
                    <a:lumOff val="25000"/>
                  </a:schemeClr>
                </a:solidFill>
                <a:latin typeface="+mn-lt"/>
                <a:ea typeface="+mn-ea"/>
                <a:cs typeface="+mn-cs"/>
              </a:defRPr>
            </a:lvl4pPr>
            <a:lvl5pPr marL="2057400" indent="-228600" algn="just" defTabSz="914400" rtl="0" eaLnBrk="1" latinLnBrk="0" hangingPunct="1">
              <a:lnSpc>
                <a:spcPct val="90000"/>
              </a:lnSpc>
              <a:spcBef>
                <a:spcPts val="500"/>
              </a:spcBef>
              <a:buClr>
                <a:srgbClr val="C41949"/>
              </a:buClr>
              <a:buFont typeface="Wingdings" panose="05000000000000000000" pitchFamily="2" charset="2"/>
              <a:buChar char="§"/>
              <a:defRPr sz="16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s-CL" sz="1800" dirty="0">
                <a:latin typeface="Roboto Black" panose="02000000000000000000" pitchFamily="2" charset="0"/>
                <a:ea typeface="Roboto Black" panose="02000000000000000000" pitchFamily="2" charset="0"/>
              </a:rPr>
              <a:t>Retroalimentación a empresas</a:t>
            </a:r>
          </a:p>
        </p:txBody>
      </p:sp>
      <p:sp>
        <p:nvSpPr>
          <p:cNvPr id="11" name="Content Placeholder 6">
            <a:extLst>
              <a:ext uri="{FF2B5EF4-FFF2-40B4-BE49-F238E27FC236}">
                <a16:creationId xmlns:a16="http://schemas.microsoft.com/office/drawing/2014/main" id="{499D015B-200C-FE2B-D6EC-3BAE1CF8DD9E}"/>
              </a:ext>
            </a:extLst>
          </p:cNvPr>
          <p:cNvSpPr txBox="1">
            <a:spLocks/>
          </p:cNvSpPr>
          <p:nvPr/>
        </p:nvSpPr>
        <p:spPr>
          <a:xfrm>
            <a:off x="410345" y="2056033"/>
            <a:ext cx="5244363" cy="615915"/>
          </a:xfrm>
          <a:prstGeom prst="rect">
            <a:avLst/>
          </a:prstGeom>
        </p:spPr>
        <p:txBody>
          <a:bodyPr vert="horz" lIns="91440" tIns="45720" rIns="91440" bIns="45720" rtlCol="0">
            <a:normAutofit lnSpcReduction="10000"/>
          </a:bodyPr>
          <a:lstStyle>
            <a:lvl1pPr marL="0" marR="0" indent="0" algn="just" defTabSz="914400" rtl="0" eaLnBrk="1" fontAlgn="auto" latinLnBrk="0" hangingPunct="1">
              <a:lnSpc>
                <a:spcPct val="90000"/>
              </a:lnSpc>
              <a:spcBef>
                <a:spcPts val="1000"/>
              </a:spcBef>
              <a:spcAft>
                <a:spcPts val="0"/>
              </a:spcAft>
              <a:buClr>
                <a:srgbClr val="C41949"/>
              </a:buClr>
              <a:buSzTx/>
              <a:buFont typeface="Wingdings" panose="05000000000000000000" pitchFamily="2" charset="2"/>
              <a:buNone/>
              <a:tabLst/>
              <a:defRPr sz="2000" kern="1200" baseline="0">
                <a:solidFill>
                  <a:schemeClr val="tx2"/>
                </a:solidFill>
                <a:latin typeface="+mn-lt"/>
                <a:ea typeface="+mn-ea"/>
                <a:cs typeface="+mn-cs"/>
              </a:defRPr>
            </a:lvl1pPr>
            <a:lvl2pPr marL="685800" indent="-228600" algn="just" defTabSz="914400" rtl="0" eaLnBrk="1" latinLnBrk="0" hangingPunct="1">
              <a:lnSpc>
                <a:spcPct val="90000"/>
              </a:lnSpc>
              <a:spcBef>
                <a:spcPts val="500"/>
              </a:spcBef>
              <a:buClr>
                <a:srgbClr val="C41949"/>
              </a:buClr>
              <a:buFont typeface="Wingdings" panose="05000000000000000000" pitchFamily="2" charset="2"/>
              <a:buChar char="§"/>
              <a:defRPr sz="2000" kern="1200" baseline="0">
                <a:solidFill>
                  <a:schemeClr val="tx1">
                    <a:lumMod val="75000"/>
                    <a:lumOff val="25000"/>
                  </a:schemeClr>
                </a:solidFill>
                <a:latin typeface="+mn-lt"/>
                <a:ea typeface="+mn-ea"/>
                <a:cs typeface="+mn-cs"/>
              </a:defRPr>
            </a:lvl2pPr>
            <a:lvl3pPr marL="1143000" indent="-228600" algn="just" defTabSz="914400" rtl="0" eaLnBrk="1" latinLnBrk="0" hangingPunct="1">
              <a:lnSpc>
                <a:spcPct val="90000"/>
              </a:lnSpc>
              <a:spcBef>
                <a:spcPts val="500"/>
              </a:spcBef>
              <a:buClr>
                <a:srgbClr val="C41949"/>
              </a:buClr>
              <a:buFont typeface="Wingdings" panose="05000000000000000000" pitchFamily="2" charset="2"/>
              <a:buChar char="§"/>
              <a:defRPr sz="1800" kern="1200" baseline="0">
                <a:solidFill>
                  <a:schemeClr val="tx1">
                    <a:lumMod val="75000"/>
                    <a:lumOff val="25000"/>
                  </a:schemeClr>
                </a:solidFill>
                <a:latin typeface="+mn-lt"/>
                <a:ea typeface="+mn-ea"/>
                <a:cs typeface="+mn-cs"/>
              </a:defRPr>
            </a:lvl3pPr>
            <a:lvl4pPr marL="1600200" indent="-228600" algn="just" defTabSz="914400" rtl="0" eaLnBrk="1" latinLnBrk="0" hangingPunct="1">
              <a:lnSpc>
                <a:spcPct val="90000"/>
              </a:lnSpc>
              <a:spcBef>
                <a:spcPts val="500"/>
              </a:spcBef>
              <a:buClr>
                <a:srgbClr val="C41949"/>
              </a:buClr>
              <a:buFont typeface="Wingdings" panose="05000000000000000000" pitchFamily="2" charset="2"/>
              <a:buChar char="§"/>
              <a:defRPr sz="1600" kern="1200">
                <a:solidFill>
                  <a:schemeClr val="tx1">
                    <a:lumMod val="75000"/>
                    <a:lumOff val="25000"/>
                  </a:schemeClr>
                </a:solidFill>
                <a:latin typeface="+mn-lt"/>
                <a:ea typeface="+mn-ea"/>
                <a:cs typeface="+mn-cs"/>
              </a:defRPr>
            </a:lvl4pPr>
            <a:lvl5pPr marL="2057400" indent="-228600" algn="just" defTabSz="914400" rtl="0" eaLnBrk="1" latinLnBrk="0" hangingPunct="1">
              <a:lnSpc>
                <a:spcPct val="90000"/>
              </a:lnSpc>
              <a:spcBef>
                <a:spcPts val="500"/>
              </a:spcBef>
              <a:buClr>
                <a:srgbClr val="C41949"/>
              </a:buClr>
              <a:buFont typeface="Wingdings" panose="05000000000000000000" pitchFamily="2" charset="2"/>
              <a:buChar char="§"/>
              <a:defRPr sz="16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100000"/>
              </a:lnSpc>
              <a:spcBef>
                <a:spcPts val="0"/>
              </a:spcBef>
              <a:buFont typeface="Courier New" panose="02070309020205020404" pitchFamily="49" charset="0"/>
              <a:buChar char="o"/>
            </a:pPr>
            <a:r>
              <a:rPr lang="es-CL" sz="1800" dirty="0"/>
              <a:t>Favorece la disminución de sesgos o brechas, por ejemplo, perfiles son anonimizados.</a:t>
            </a:r>
          </a:p>
        </p:txBody>
      </p:sp>
      <p:sp>
        <p:nvSpPr>
          <p:cNvPr id="12" name="Content Placeholder 6">
            <a:extLst>
              <a:ext uri="{FF2B5EF4-FFF2-40B4-BE49-F238E27FC236}">
                <a16:creationId xmlns:a16="http://schemas.microsoft.com/office/drawing/2014/main" id="{0541D877-8A40-A685-B2D3-F7A89B545E9C}"/>
              </a:ext>
            </a:extLst>
          </p:cNvPr>
          <p:cNvSpPr txBox="1">
            <a:spLocks/>
          </p:cNvSpPr>
          <p:nvPr/>
        </p:nvSpPr>
        <p:spPr>
          <a:xfrm>
            <a:off x="410344" y="3835163"/>
            <a:ext cx="5244363" cy="2613262"/>
          </a:xfrm>
          <a:prstGeom prst="rect">
            <a:avLst/>
          </a:prstGeom>
        </p:spPr>
        <p:txBody>
          <a:bodyPr vert="horz" lIns="91440" tIns="45720" rIns="91440" bIns="45720" rtlCol="0">
            <a:normAutofit/>
          </a:bodyPr>
          <a:lstStyle>
            <a:lvl1pPr marL="0" marR="0" indent="0" algn="just" defTabSz="914400" rtl="0" eaLnBrk="1" fontAlgn="auto" latinLnBrk="0" hangingPunct="1">
              <a:lnSpc>
                <a:spcPct val="90000"/>
              </a:lnSpc>
              <a:spcBef>
                <a:spcPts val="1000"/>
              </a:spcBef>
              <a:spcAft>
                <a:spcPts val="0"/>
              </a:spcAft>
              <a:buClr>
                <a:srgbClr val="C41949"/>
              </a:buClr>
              <a:buSzTx/>
              <a:buFont typeface="Wingdings" panose="05000000000000000000" pitchFamily="2" charset="2"/>
              <a:buNone/>
              <a:tabLst/>
              <a:defRPr sz="2000" kern="1200" baseline="0">
                <a:solidFill>
                  <a:schemeClr val="tx2"/>
                </a:solidFill>
                <a:latin typeface="+mn-lt"/>
                <a:ea typeface="+mn-ea"/>
                <a:cs typeface="+mn-cs"/>
              </a:defRPr>
            </a:lvl1pPr>
            <a:lvl2pPr marL="685800" indent="-228600" algn="just" defTabSz="914400" rtl="0" eaLnBrk="1" latinLnBrk="0" hangingPunct="1">
              <a:lnSpc>
                <a:spcPct val="90000"/>
              </a:lnSpc>
              <a:spcBef>
                <a:spcPts val="500"/>
              </a:spcBef>
              <a:buClr>
                <a:srgbClr val="C41949"/>
              </a:buClr>
              <a:buFont typeface="Wingdings" panose="05000000000000000000" pitchFamily="2" charset="2"/>
              <a:buChar char="§"/>
              <a:defRPr sz="2000" kern="1200" baseline="0">
                <a:solidFill>
                  <a:schemeClr val="tx1">
                    <a:lumMod val="75000"/>
                    <a:lumOff val="25000"/>
                  </a:schemeClr>
                </a:solidFill>
                <a:latin typeface="+mn-lt"/>
                <a:ea typeface="+mn-ea"/>
                <a:cs typeface="+mn-cs"/>
              </a:defRPr>
            </a:lvl2pPr>
            <a:lvl3pPr marL="1143000" indent="-228600" algn="just" defTabSz="914400" rtl="0" eaLnBrk="1" latinLnBrk="0" hangingPunct="1">
              <a:lnSpc>
                <a:spcPct val="90000"/>
              </a:lnSpc>
              <a:spcBef>
                <a:spcPts val="500"/>
              </a:spcBef>
              <a:buClr>
                <a:srgbClr val="C41949"/>
              </a:buClr>
              <a:buFont typeface="Wingdings" panose="05000000000000000000" pitchFamily="2" charset="2"/>
              <a:buChar char="§"/>
              <a:defRPr sz="1800" kern="1200" baseline="0">
                <a:solidFill>
                  <a:schemeClr val="tx1">
                    <a:lumMod val="75000"/>
                    <a:lumOff val="25000"/>
                  </a:schemeClr>
                </a:solidFill>
                <a:latin typeface="+mn-lt"/>
                <a:ea typeface="+mn-ea"/>
                <a:cs typeface="+mn-cs"/>
              </a:defRPr>
            </a:lvl3pPr>
            <a:lvl4pPr marL="1600200" indent="-228600" algn="just" defTabSz="914400" rtl="0" eaLnBrk="1" latinLnBrk="0" hangingPunct="1">
              <a:lnSpc>
                <a:spcPct val="90000"/>
              </a:lnSpc>
              <a:spcBef>
                <a:spcPts val="500"/>
              </a:spcBef>
              <a:buClr>
                <a:srgbClr val="C41949"/>
              </a:buClr>
              <a:buFont typeface="Wingdings" panose="05000000000000000000" pitchFamily="2" charset="2"/>
              <a:buChar char="§"/>
              <a:defRPr sz="1600" kern="1200">
                <a:solidFill>
                  <a:schemeClr val="tx1">
                    <a:lumMod val="75000"/>
                    <a:lumOff val="25000"/>
                  </a:schemeClr>
                </a:solidFill>
                <a:latin typeface="+mn-lt"/>
                <a:ea typeface="+mn-ea"/>
                <a:cs typeface="+mn-cs"/>
              </a:defRPr>
            </a:lvl4pPr>
            <a:lvl5pPr marL="2057400" indent="-228600" algn="just" defTabSz="914400" rtl="0" eaLnBrk="1" latinLnBrk="0" hangingPunct="1">
              <a:lnSpc>
                <a:spcPct val="90000"/>
              </a:lnSpc>
              <a:spcBef>
                <a:spcPts val="500"/>
              </a:spcBef>
              <a:buClr>
                <a:srgbClr val="C41949"/>
              </a:buClr>
              <a:buFont typeface="Wingdings" panose="05000000000000000000" pitchFamily="2" charset="2"/>
              <a:buChar char="§"/>
              <a:defRPr sz="16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100000"/>
              </a:lnSpc>
              <a:spcBef>
                <a:spcPts val="0"/>
              </a:spcBef>
              <a:buFont typeface="Courier New" panose="02070309020205020404" pitchFamily="49" charset="0"/>
              <a:buChar char="o"/>
            </a:pPr>
            <a:r>
              <a:rPr lang="es-CL" sz="1800" dirty="0"/>
              <a:t>Favorece el desarrollo de capacidades de liderazgo (especialmente para mujeres sin cargo de jefaturas)</a:t>
            </a:r>
          </a:p>
          <a:p>
            <a:pPr marL="342900" indent="-342900">
              <a:lnSpc>
                <a:spcPct val="100000"/>
              </a:lnSpc>
              <a:spcBef>
                <a:spcPts val="0"/>
              </a:spcBef>
              <a:buFont typeface="Courier New" panose="02070309020205020404" pitchFamily="49" charset="0"/>
              <a:buChar char="o"/>
            </a:pPr>
            <a:r>
              <a:rPr lang="es-CL" sz="1800" dirty="0"/>
              <a:t>No es clara su vinculación con la postulación a cargos ADP ni a mujeres que ya cuentan con experiencias de liderazgo</a:t>
            </a:r>
          </a:p>
          <a:p>
            <a:pPr marL="342900" indent="-342900">
              <a:lnSpc>
                <a:spcPct val="100000"/>
              </a:lnSpc>
              <a:spcBef>
                <a:spcPts val="0"/>
              </a:spcBef>
              <a:buFont typeface="Courier New" panose="02070309020205020404" pitchFamily="49" charset="0"/>
              <a:buChar char="o"/>
            </a:pPr>
            <a:r>
              <a:rPr lang="es-CL" sz="1800" dirty="0"/>
              <a:t>Evaluar diferentes alternativas para la asignación mentora-guiada</a:t>
            </a:r>
          </a:p>
          <a:p>
            <a:pPr marL="342900" indent="-342900">
              <a:buFont typeface="Courier New" panose="02070309020205020404" pitchFamily="49" charset="0"/>
              <a:buChar char="o"/>
            </a:pPr>
            <a:endParaRPr lang="es-CL" sz="1800" dirty="0"/>
          </a:p>
        </p:txBody>
      </p:sp>
      <p:sp>
        <p:nvSpPr>
          <p:cNvPr id="13" name="Content Placeholder 6">
            <a:extLst>
              <a:ext uri="{FF2B5EF4-FFF2-40B4-BE49-F238E27FC236}">
                <a16:creationId xmlns:a16="http://schemas.microsoft.com/office/drawing/2014/main" id="{64264A78-A1FB-5DB8-F013-05975C7A2676}"/>
              </a:ext>
            </a:extLst>
          </p:cNvPr>
          <p:cNvSpPr txBox="1">
            <a:spLocks/>
          </p:cNvSpPr>
          <p:nvPr/>
        </p:nvSpPr>
        <p:spPr>
          <a:xfrm>
            <a:off x="6537292" y="2056033"/>
            <a:ext cx="5244363" cy="1114858"/>
          </a:xfrm>
          <a:prstGeom prst="rect">
            <a:avLst/>
          </a:prstGeom>
        </p:spPr>
        <p:txBody>
          <a:bodyPr vert="horz" lIns="91440" tIns="45720" rIns="91440" bIns="45720" rtlCol="0">
            <a:normAutofit lnSpcReduction="10000"/>
          </a:bodyPr>
          <a:lstStyle>
            <a:lvl1pPr marL="0" marR="0" indent="0" algn="just" defTabSz="914400" rtl="0" eaLnBrk="1" fontAlgn="auto" latinLnBrk="0" hangingPunct="1">
              <a:lnSpc>
                <a:spcPct val="90000"/>
              </a:lnSpc>
              <a:spcBef>
                <a:spcPts val="1000"/>
              </a:spcBef>
              <a:spcAft>
                <a:spcPts val="0"/>
              </a:spcAft>
              <a:buClr>
                <a:srgbClr val="C41949"/>
              </a:buClr>
              <a:buSzTx/>
              <a:buFont typeface="Wingdings" panose="05000000000000000000" pitchFamily="2" charset="2"/>
              <a:buNone/>
              <a:tabLst/>
              <a:defRPr sz="2000" kern="1200" baseline="0">
                <a:solidFill>
                  <a:schemeClr val="tx2"/>
                </a:solidFill>
                <a:latin typeface="+mn-lt"/>
                <a:ea typeface="+mn-ea"/>
                <a:cs typeface="+mn-cs"/>
              </a:defRPr>
            </a:lvl1pPr>
            <a:lvl2pPr marL="685800" indent="-228600" algn="just" defTabSz="914400" rtl="0" eaLnBrk="1" latinLnBrk="0" hangingPunct="1">
              <a:lnSpc>
                <a:spcPct val="90000"/>
              </a:lnSpc>
              <a:spcBef>
                <a:spcPts val="500"/>
              </a:spcBef>
              <a:buClr>
                <a:srgbClr val="C41949"/>
              </a:buClr>
              <a:buFont typeface="Wingdings" panose="05000000000000000000" pitchFamily="2" charset="2"/>
              <a:buChar char="§"/>
              <a:defRPr sz="2000" kern="1200" baseline="0">
                <a:solidFill>
                  <a:schemeClr val="tx1">
                    <a:lumMod val="75000"/>
                    <a:lumOff val="25000"/>
                  </a:schemeClr>
                </a:solidFill>
                <a:latin typeface="+mn-lt"/>
                <a:ea typeface="+mn-ea"/>
                <a:cs typeface="+mn-cs"/>
              </a:defRPr>
            </a:lvl2pPr>
            <a:lvl3pPr marL="1143000" indent="-228600" algn="just" defTabSz="914400" rtl="0" eaLnBrk="1" latinLnBrk="0" hangingPunct="1">
              <a:lnSpc>
                <a:spcPct val="90000"/>
              </a:lnSpc>
              <a:spcBef>
                <a:spcPts val="500"/>
              </a:spcBef>
              <a:buClr>
                <a:srgbClr val="C41949"/>
              </a:buClr>
              <a:buFont typeface="Wingdings" panose="05000000000000000000" pitchFamily="2" charset="2"/>
              <a:buChar char="§"/>
              <a:defRPr sz="1800" kern="1200" baseline="0">
                <a:solidFill>
                  <a:schemeClr val="tx1">
                    <a:lumMod val="75000"/>
                    <a:lumOff val="25000"/>
                  </a:schemeClr>
                </a:solidFill>
                <a:latin typeface="+mn-lt"/>
                <a:ea typeface="+mn-ea"/>
                <a:cs typeface="+mn-cs"/>
              </a:defRPr>
            </a:lvl3pPr>
            <a:lvl4pPr marL="1600200" indent="-228600" algn="just" defTabSz="914400" rtl="0" eaLnBrk="1" latinLnBrk="0" hangingPunct="1">
              <a:lnSpc>
                <a:spcPct val="90000"/>
              </a:lnSpc>
              <a:spcBef>
                <a:spcPts val="500"/>
              </a:spcBef>
              <a:buClr>
                <a:srgbClr val="C41949"/>
              </a:buClr>
              <a:buFont typeface="Wingdings" panose="05000000000000000000" pitchFamily="2" charset="2"/>
              <a:buChar char="§"/>
              <a:defRPr sz="1600" kern="1200">
                <a:solidFill>
                  <a:schemeClr val="tx1">
                    <a:lumMod val="75000"/>
                    <a:lumOff val="25000"/>
                  </a:schemeClr>
                </a:solidFill>
                <a:latin typeface="+mn-lt"/>
                <a:ea typeface="+mn-ea"/>
                <a:cs typeface="+mn-cs"/>
              </a:defRPr>
            </a:lvl4pPr>
            <a:lvl5pPr marL="2057400" indent="-228600" algn="just" defTabSz="914400" rtl="0" eaLnBrk="1" latinLnBrk="0" hangingPunct="1">
              <a:lnSpc>
                <a:spcPct val="90000"/>
              </a:lnSpc>
              <a:spcBef>
                <a:spcPts val="500"/>
              </a:spcBef>
              <a:buClr>
                <a:srgbClr val="C41949"/>
              </a:buClr>
              <a:buFont typeface="Wingdings" panose="05000000000000000000" pitchFamily="2" charset="2"/>
              <a:buChar char="§"/>
              <a:defRPr sz="16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100000"/>
              </a:lnSpc>
              <a:spcBef>
                <a:spcPts val="0"/>
              </a:spcBef>
              <a:buFont typeface="Courier New" panose="02070309020205020404" pitchFamily="49" charset="0"/>
              <a:buChar char="o"/>
            </a:pPr>
            <a:r>
              <a:rPr lang="es-CL" sz="1800" dirty="0"/>
              <a:t>Por ser la etapa de entrada al proceso, </a:t>
            </a:r>
            <a:r>
              <a:rPr lang="es-ES" sz="1800" dirty="0"/>
              <a:t>es el momento donde comienza la brecha en el sistema, que tiende a mantenerse a lo largo de las demás fases</a:t>
            </a:r>
            <a:r>
              <a:rPr lang="es-CL" sz="1800" dirty="0"/>
              <a:t>.</a:t>
            </a:r>
          </a:p>
        </p:txBody>
      </p:sp>
      <p:sp>
        <p:nvSpPr>
          <p:cNvPr id="14" name="Content Placeholder 6">
            <a:extLst>
              <a:ext uri="{FF2B5EF4-FFF2-40B4-BE49-F238E27FC236}">
                <a16:creationId xmlns:a16="http://schemas.microsoft.com/office/drawing/2014/main" id="{141CFD40-BD94-8E2A-E532-2A87841F116E}"/>
              </a:ext>
            </a:extLst>
          </p:cNvPr>
          <p:cNvSpPr txBox="1">
            <a:spLocks/>
          </p:cNvSpPr>
          <p:nvPr/>
        </p:nvSpPr>
        <p:spPr>
          <a:xfrm>
            <a:off x="6386451" y="3687108"/>
            <a:ext cx="5244363" cy="2180291"/>
          </a:xfrm>
          <a:prstGeom prst="rect">
            <a:avLst/>
          </a:prstGeom>
        </p:spPr>
        <p:txBody>
          <a:bodyPr vert="horz" lIns="91440" tIns="45720" rIns="91440" bIns="45720" rtlCol="0">
            <a:normAutofit/>
          </a:bodyPr>
          <a:lstStyle>
            <a:lvl1pPr marL="0" marR="0" indent="0" algn="just" defTabSz="914400" rtl="0" eaLnBrk="1" fontAlgn="auto" latinLnBrk="0" hangingPunct="1">
              <a:lnSpc>
                <a:spcPct val="90000"/>
              </a:lnSpc>
              <a:spcBef>
                <a:spcPts val="1000"/>
              </a:spcBef>
              <a:spcAft>
                <a:spcPts val="0"/>
              </a:spcAft>
              <a:buClr>
                <a:srgbClr val="C41949"/>
              </a:buClr>
              <a:buSzTx/>
              <a:buFont typeface="Wingdings" panose="05000000000000000000" pitchFamily="2" charset="2"/>
              <a:buNone/>
              <a:tabLst/>
              <a:defRPr sz="2000" kern="1200" baseline="0">
                <a:solidFill>
                  <a:schemeClr val="tx2"/>
                </a:solidFill>
                <a:latin typeface="+mn-lt"/>
                <a:ea typeface="+mn-ea"/>
                <a:cs typeface="+mn-cs"/>
              </a:defRPr>
            </a:lvl1pPr>
            <a:lvl2pPr marL="685800" indent="-228600" algn="just" defTabSz="914400" rtl="0" eaLnBrk="1" latinLnBrk="0" hangingPunct="1">
              <a:lnSpc>
                <a:spcPct val="90000"/>
              </a:lnSpc>
              <a:spcBef>
                <a:spcPts val="500"/>
              </a:spcBef>
              <a:buClr>
                <a:srgbClr val="C41949"/>
              </a:buClr>
              <a:buFont typeface="Wingdings" panose="05000000000000000000" pitchFamily="2" charset="2"/>
              <a:buChar char="§"/>
              <a:defRPr sz="2000" kern="1200" baseline="0">
                <a:solidFill>
                  <a:schemeClr val="tx1">
                    <a:lumMod val="75000"/>
                    <a:lumOff val="25000"/>
                  </a:schemeClr>
                </a:solidFill>
                <a:latin typeface="+mn-lt"/>
                <a:ea typeface="+mn-ea"/>
                <a:cs typeface="+mn-cs"/>
              </a:defRPr>
            </a:lvl2pPr>
            <a:lvl3pPr marL="1143000" indent="-228600" algn="just" defTabSz="914400" rtl="0" eaLnBrk="1" latinLnBrk="0" hangingPunct="1">
              <a:lnSpc>
                <a:spcPct val="90000"/>
              </a:lnSpc>
              <a:spcBef>
                <a:spcPts val="500"/>
              </a:spcBef>
              <a:buClr>
                <a:srgbClr val="C41949"/>
              </a:buClr>
              <a:buFont typeface="Wingdings" panose="05000000000000000000" pitchFamily="2" charset="2"/>
              <a:buChar char="§"/>
              <a:defRPr sz="1800" kern="1200" baseline="0">
                <a:solidFill>
                  <a:schemeClr val="tx1">
                    <a:lumMod val="75000"/>
                    <a:lumOff val="25000"/>
                  </a:schemeClr>
                </a:solidFill>
                <a:latin typeface="+mn-lt"/>
                <a:ea typeface="+mn-ea"/>
                <a:cs typeface="+mn-cs"/>
              </a:defRPr>
            </a:lvl3pPr>
            <a:lvl4pPr marL="1600200" indent="-228600" algn="just" defTabSz="914400" rtl="0" eaLnBrk="1" latinLnBrk="0" hangingPunct="1">
              <a:lnSpc>
                <a:spcPct val="90000"/>
              </a:lnSpc>
              <a:spcBef>
                <a:spcPts val="500"/>
              </a:spcBef>
              <a:buClr>
                <a:srgbClr val="C41949"/>
              </a:buClr>
              <a:buFont typeface="Wingdings" panose="05000000000000000000" pitchFamily="2" charset="2"/>
              <a:buChar char="§"/>
              <a:defRPr sz="1600" kern="1200">
                <a:solidFill>
                  <a:schemeClr val="tx1">
                    <a:lumMod val="75000"/>
                    <a:lumOff val="25000"/>
                  </a:schemeClr>
                </a:solidFill>
                <a:latin typeface="+mn-lt"/>
                <a:ea typeface="+mn-ea"/>
                <a:cs typeface="+mn-cs"/>
              </a:defRPr>
            </a:lvl4pPr>
            <a:lvl5pPr marL="2057400" indent="-228600" algn="just" defTabSz="914400" rtl="0" eaLnBrk="1" latinLnBrk="0" hangingPunct="1">
              <a:lnSpc>
                <a:spcPct val="90000"/>
              </a:lnSpc>
              <a:spcBef>
                <a:spcPts val="500"/>
              </a:spcBef>
              <a:buClr>
                <a:srgbClr val="C41949"/>
              </a:buClr>
              <a:buFont typeface="Wingdings" panose="05000000000000000000" pitchFamily="2" charset="2"/>
              <a:buChar char="§"/>
              <a:defRPr sz="16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100000"/>
              </a:lnSpc>
              <a:spcBef>
                <a:spcPts val="0"/>
              </a:spcBef>
              <a:buFont typeface="Courier New" panose="02070309020205020404" pitchFamily="49" charset="0"/>
              <a:buChar char="o"/>
            </a:pPr>
            <a:r>
              <a:rPr lang="es-CL" sz="1800" dirty="0"/>
              <a:t>Las empresas siguen los procesos estandarizados del Servicio Civil.</a:t>
            </a:r>
          </a:p>
          <a:p>
            <a:pPr marL="342900" indent="-342900">
              <a:lnSpc>
                <a:spcPct val="100000"/>
              </a:lnSpc>
              <a:spcBef>
                <a:spcPts val="0"/>
              </a:spcBef>
              <a:buFont typeface="Courier New" panose="02070309020205020404" pitchFamily="49" charset="0"/>
              <a:buChar char="o"/>
            </a:pPr>
            <a:r>
              <a:rPr lang="es-CL" sz="1800" dirty="0"/>
              <a:t>No se observaron sesgos explícitos.</a:t>
            </a:r>
          </a:p>
          <a:p>
            <a:pPr marL="342900" indent="-342900">
              <a:lnSpc>
                <a:spcPct val="100000"/>
              </a:lnSpc>
              <a:spcBef>
                <a:spcPts val="0"/>
              </a:spcBef>
              <a:buFont typeface="Courier New" panose="02070309020205020404" pitchFamily="49" charset="0"/>
              <a:buChar char="o"/>
            </a:pPr>
            <a:r>
              <a:rPr lang="es-CL" sz="1800" dirty="0"/>
              <a:t>Se debe mejorar en la retroalimentación que se les entrega, pudiendo ofrecer mayor detalles de los resultados obtenidos.</a:t>
            </a:r>
          </a:p>
          <a:p>
            <a:pPr marL="342900" indent="-342900">
              <a:buFont typeface="Courier New" panose="02070309020205020404" pitchFamily="49" charset="0"/>
              <a:buChar char="o"/>
            </a:pPr>
            <a:endParaRPr lang="es-CL" sz="1800" dirty="0"/>
          </a:p>
        </p:txBody>
      </p:sp>
    </p:spTree>
    <p:extLst>
      <p:ext uri="{BB962C8B-B14F-4D97-AF65-F5344CB8AC3E}">
        <p14:creationId xmlns:p14="http://schemas.microsoft.com/office/powerpoint/2010/main" val="1876133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2" grpId="0"/>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ie de página 2">
            <a:extLst>
              <a:ext uri="{FF2B5EF4-FFF2-40B4-BE49-F238E27FC236}">
                <a16:creationId xmlns:a16="http://schemas.microsoft.com/office/drawing/2014/main" id="{3D6B09E0-43DA-4D7B-BAC8-92B8A717E0D3}"/>
              </a:ext>
            </a:extLst>
          </p:cNvPr>
          <p:cNvSpPr>
            <a:spLocks noGrp="1"/>
          </p:cNvSpPr>
          <p:nvPr>
            <p:ph type="ftr" sz="quarter" idx="11"/>
          </p:nvPr>
        </p:nvSpPr>
        <p:spPr/>
        <p:txBody>
          <a:bodyPr/>
          <a:lstStyle/>
          <a:p>
            <a:r>
              <a:rPr lang="es-CL"/>
              <a:t>www.sistemaspublicos.cl</a:t>
            </a:r>
            <a:endParaRPr lang="en-US" dirty="0"/>
          </a:p>
        </p:txBody>
      </p:sp>
      <p:sp>
        <p:nvSpPr>
          <p:cNvPr id="4" name="Marcador de número de diapositiva 3">
            <a:extLst>
              <a:ext uri="{FF2B5EF4-FFF2-40B4-BE49-F238E27FC236}">
                <a16:creationId xmlns:a16="http://schemas.microsoft.com/office/drawing/2014/main" id="{AE2521C5-1B9A-4999-8F65-B21669E0E72B}"/>
              </a:ext>
            </a:extLst>
          </p:cNvPr>
          <p:cNvSpPr>
            <a:spLocks noGrp="1"/>
          </p:cNvSpPr>
          <p:nvPr>
            <p:ph type="sldNum" sz="quarter" idx="12"/>
          </p:nvPr>
        </p:nvSpPr>
        <p:spPr/>
        <p:txBody>
          <a:bodyPr/>
          <a:lstStyle/>
          <a:p>
            <a:fld id="{5BE3B8B1-D8F9-4D8B-8014-6F7F6A75BF2A}" type="slidenum">
              <a:rPr lang="en-US" smtClean="0"/>
              <a:pPr/>
              <a:t>13</a:t>
            </a:fld>
            <a:endParaRPr lang="en-US" dirty="0"/>
          </a:p>
        </p:txBody>
      </p:sp>
      <p:sp>
        <p:nvSpPr>
          <p:cNvPr id="5" name="Título 4">
            <a:extLst>
              <a:ext uri="{FF2B5EF4-FFF2-40B4-BE49-F238E27FC236}">
                <a16:creationId xmlns:a16="http://schemas.microsoft.com/office/drawing/2014/main" id="{CA6C9427-BD81-4E10-AF0C-6D6658717C56}"/>
              </a:ext>
            </a:extLst>
          </p:cNvPr>
          <p:cNvSpPr>
            <a:spLocks noGrp="1"/>
          </p:cNvSpPr>
          <p:nvPr>
            <p:ph type="title"/>
          </p:nvPr>
        </p:nvSpPr>
        <p:spPr/>
        <p:txBody>
          <a:bodyPr/>
          <a:lstStyle/>
          <a:p>
            <a:r>
              <a:rPr lang="es-CL" dirty="0"/>
              <a:t>OTROS ELEMENTOS</a:t>
            </a:r>
          </a:p>
        </p:txBody>
      </p:sp>
      <p:sp>
        <p:nvSpPr>
          <p:cNvPr id="6" name="Subtítulo 5">
            <a:extLst>
              <a:ext uri="{FF2B5EF4-FFF2-40B4-BE49-F238E27FC236}">
                <a16:creationId xmlns:a16="http://schemas.microsoft.com/office/drawing/2014/main" id="{8C00478C-BD77-48DA-B4FC-4C9700A7AF9A}"/>
              </a:ext>
            </a:extLst>
          </p:cNvPr>
          <p:cNvSpPr>
            <a:spLocks noGrp="1"/>
          </p:cNvSpPr>
          <p:nvPr>
            <p:ph type="subTitle" idx="13"/>
          </p:nvPr>
        </p:nvSpPr>
        <p:spPr/>
        <p:txBody>
          <a:bodyPr/>
          <a:lstStyle/>
          <a:p>
            <a:r>
              <a:rPr lang="es-CL" dirty="0"/>
              <a:t>CONCLUSIONES</a:t>
            </a:r>
          </a:p>
        </p:txBody>
      </p:sp>
      <p:sp>
        <p:nvSpPr>
          <p:cNvPr id="8" name="Content Placeholder 9">
            <a:extLst>
              <a:ext uri="{FF2B5EF4-FFF2-40B4-BE49-F238E27FC236}">
                <a16:creationId xmlns:a16="http://schemas.microsoft.com/office/drawing/2014/main" id="{55CE9A94-D3AE-6D8A-F01C-83A63E3BE19B}"/>
              </a:ext>
            </a:extLst>
          </p:cNvPr>
          <p:cNvSpPr txBox="1">
            <a:spLocks/>
          </p:cNvSpPr>
          <p:nvPr/>
        </p:nvSpPr>
        <p:spPr>
          <a:xfrm>
            <a:off x="424858" y="1516477"/>
            <a:ext cx="3822960" cy="489107"/>
          </a:xfrm>
          <a:prstGeom prst="rect">
            <a:avLst/>
          </a:prstGeom>
        </p:spPr>
        <p:txBody>
          <a:bodyPr vert="horz" lIns="91440" tIns="45720" rIns="91440" bIns="45720" rtlCol="0">
            <a:normAutofit/>
          </a:bodyPr>
          <a:lstStyle>
            <a:lvl1pPr marL="0" marR="0" indent="0" algn="just" defTabSz="914400" rtl="0" eaLnBrk="1" fontAlgn="auto" latinLnBrk="0" hangingPunct="1">
              <a:lnSpc>
                <a:spcPct val="90000"/>
              </a:lnSpc>
              <a:spcBef>
                <a:spcPts val="1000"/>
              </a:spcBef>
              <a:spcAft>
                <a:spcPts val="0"/>
              </a:spcAft>
              <a:buClr>
                <a:srgbClr val="C41949"/>
              </a:buClr>
              <a:buSzTx/>
              <a:buFont typeface="Wingdings" panose="05000000000000000000" pitchFamily="2" charset="2"/>
              <a:buNone/>
              <a:tabLst/>
              <a:defRPr sz="2000" kern="1200" baseline="0">
                <a:solidFill>
                  <a:schemeClr val="tx2"/>
                </a:solidFill>
                <a:latin typeface="+mn-lt"/>
                <a:ea typeface="+mn-ea"/>
                <a:cs typeface="+mn-cs"/>
              </a:defRPr>
            </a:lvl1pPr>
            <a:lvl2pPr marL="685800" indent="-228600" algn="just" defTabSz="914400" rtl="0" eaLnBrk="1" latinLnBrk="0" hangingPunct="1">
              <a:lnSpc>
                <a:spcPct val="90000"/>
              </a:lnSpc>
              <a:spcBef>
                <a:spcPts val="500"/>
              </a:spcBef>
              <a:buClr>
                <a:srgbClr val="C41949"/>
              </a:buClr>
              <a:buFont typeface="Wingdings" panose="05000000000000000000" pitchFamily="2" charset="2"/>
              <a:buChar char="§"/>
              <a:defRPr sz="2000" kern="1200" baseline="0">
                <a:solidFill>
                  <a:schemeClr val="tx1">
                    <a:lumMod val="75000"/>
                    <a:lumOff val="25000"/>
                  </a:schemeClr>
                </a:solidFill>
                <a:latin typeface="+mn-lt"/>
                <a:ea typeface="+mn-ea"/>
                <a:cs typeface="+mn-cs"/>
              </a:defRPr>
            </a:lvl2pPr>
            <a:lvl3pPr marL="1143000" indent="-228600" algn="just" defTabSz="914400" rtl="0" eaLnBrk="1" latinLnBrk="0" hangingPunct="1">
              <a:lnSpc>
                <a:spcPct val="90000"/>
              </a:lnSpc>
              <a:spcBef>
                <a:spcPts val="500"/>
              </a:spcBef>
              <a:buClr>
                <a:srgbClr val="C41949"/>
              </a:buClr>
              <a:buFont typeface="Wingdings" panose="05000000000000000000" pitchFamily="2" charset="2"/>
              <a:buChar char="§"/>
              <a:defRPr sz="1800" kern="1200" baseline="0">
                <a:solidFill>
                  <a:schemeClr val="tx1">
                    <a:lumMod val="75000"/>
                    <a:lumOff val="25000"/>
                  </a:schemeClr>
                </a:solidFill>
                <a:latin typeface="+mn-lt"/>
                <a:ea typeface="+mn-ea"/>
                <a:cs typeface="+mn-cs"/>
              </a:defRPr>
            </a:lvl3pPr>
            <a:lvl4pPr marL="1600200" indent="-228600" algn="just" defTabSz="914400" rtl="0" eaLnBrk="1" latinLnBrk="0" hangingPunct="1">
              <a:lnSpc>
                <a:spcPct val="90000"/>
              </a:lnSpc>
              <a:spcBef>
                <a:spcPts val="500"/>
              </a:spcBef>
              <a:buClr>
                <a:srgbClr val="C41949"/>
              </a:buClr>
              <a:buFont typeface="Wingdings" panose="05000000000000000000" pitchFamily="2" charset="2"/>
              <a:buChar char="§"/>
              <a:defRPr sz="1600" kern="1200">
                <a:solidFill>
                  <a:schemeClr val="tx1">
                    <a:lumMod val="75000"/>
                    <a:lumOff val="25000"/>
                  </a:schemeClr>
                </a:solidFill>
                <a:latin typeface="+mn-lt"/>
                <a:ea typeface="+mn-ea"/>
                <a:cs typeface="+mn-cs"/>
              </a:defRPr>
            </a:lvl4pPr>
            <a:lvl5pPr marL="2057400" indent="-228600" algn="just" defTabSz="914400" rtl="0" eaLnBrk="1" latinLnBrk="0" hangingPunct="1">
              <a:lnSpc>
                <a:spcPct val="90000"/>
              </a:lnSpc>
              <a:spcBef>
                <a:spcPts val="500"/>
              </a:spcBef>
              <a:buClr>
                <a:srgbClr val="C41949"/>
              </a:buClr>
              <a:buFont typeface="Wingdings" panose="05000000000000000000" pitchFamily="2" charset="2"/>
              <a:buChar char="§"/>
              <a:defRPr sz="16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s-CL" dirty="0">
                <a:latin typeface="Roboto Black" panose="02000000000000000000" pitchFamily="2" charset="0"/>
                <a:ea typeface="Roboto Black" panose="02000000000000000000" pitchFamily="2" charset="0"/>
              </a:rPr>
              <a:t>Inestabilidad laboral</a:t>
            </a:r>
          </a:p>
        </p:txBody>
      </p:sp>
      <p:sp>
        <p:nvSpPr>
          <p:cNvPr id="9" name="Content Placeholder 9">
            <a:extLst>
              <a:ext uri="{FF2B5EF4-FFF2-40B4-BE49-F238E27FC236}">
                <a16:creationId xmlns:a16="http://schemas.microsoft.com/office/drawing/2014/main" id="{F77DFED8-C740-3374-EA49-4D4E3511638F}"/>
              </a:ext>
            </a:extLst>
          </p:cNvPr>
          <p:cNvSpPr txBox="1">
            <a:spLocks/>
          </p:cNvSpPr>
          <p:nvPr/>
        </p:nvSpPr>
        <p:spPr>
          <a:xfrm>
            <a:off x="361559" y="4106724"/>
            <a:ext cx="4820041" cy="489107"/>
          </a:xfrm>
          <a:prstGeom prst="rect">
            <a:avLst/>
          </a:prstGeom>
        </p:spPr>
        <p:txBody>
          <a:bodyPr vert="horz" lIns="91440" tIns="45720" rIns="91440" bIns="45720" rtlCol="0">
            <a:normAutofit/>
          </a:bodyPr>
          <a:lstStyle>
            <a:lvl1pPr marL="0" marR="0" indent="0" algn="just" defTabSz="914400" rtl="0" eaLnBrk="1" fontAlgn="auto" latinLnBrk="0" hangingPunct="1">
              <a:lnSpc>
                <a:spcPct val="90000"/>
              </a:lnSpc>
              <a:spcBef>
                <a:spcPts val="1000"/>
              </a:spcBef>
              <a:spcAft>
                <a:spcPts val="0"/>
              </a:spcAft>
              <a:buClr>
                <a:srgbClr val="C41949"/>
              </a:buClr>
              <a:buSzTx/>
              <a:buFont typeface="Wingdings" panose="05000000000000000000" pitchFamily="2" charset="2"/>
              <a:buNone/>
              <a:tabLst/>
              <a:defRPr sz="2000" kern="1200" baseline="0">
                <a:solidFill>
                  <a:schemeClr val="tx2"/>
                </a:solidFill>
                <a:latin typeface="+mn-lt"/>
                <a:ea typeface="+mn-ea"/>
                <a:cs typeface="+mn-cs"/>
              </a:defRPr>
            </a:lvl1pPr>
            <a:lvl2pPr marL="685800" indent="-228600" algn="just" defTabSz="914400" rtl="0" eaLnBrk="1" latinLnBrk="0" hangingPunct="1">
              <a:lnSpc>
                <a:spcPct val="90000"/>
              </a:lnSpc>
              <a:spcBef>
                <a:spcPts val="500"/>
              </a:spcBef>
              <a:buClr>
                <a:srgbClr val="C41949"/>
              </a:buClr>
              <a:buFont typeface="Wingdings" panose="05000000000000000000" pitchFamily="2" charset="2"/>
              <a:buChar char="§"/>
              <a:defRPr sz="2000" kern="1200" baseline="0">
                <a:solidFill>
                  <a:schemeClr val="tx1">
                    <a:lumMod val="75000"/>
                    <a:lumOff val="25000"/>
                  </a:schemeClr>
                </a:solidFill>
                <a:latin typeface="+mn-lt"/>
                <a:ea typeface="+mn-ea"/>
                <a:cs typeface="+mn-cs"/>
              </a:defRPr>
            </a:lvl2pPr>
            <a:lvl3pPr marL="1143000" indent="-228600" algn="just" defTabSz="914400" rtl="0" eaLnBrk="1" latinLnBrk="0" hangingPunct="1">
              <a:lnSpc>
                <a:spcPct val="90000"/>
              </a:lnSpc>
              <a:spcBef>
                <a:spcPts val="500"/>
              </a:spcBef>
              <a:buClr>
                <a:srgbClr val="C41949"/>
              </a:buClr>
              <a:buFont typeface="Wingdings" panose="05000000000000000000" pitchFamily="2" charset="2"/>
              <a:buChar char="§"/>
              <a:defRPr sz="1800" kern="1200" baseline="0">
                <a:solidFill>
                  <a:schemeClr val="tx1">
                    <a:lumMod val="75000"/>
                    <a:lumOff val="25000"/>
                  </a:schemeClr>
                </a:solidFill>
                <a:latin typeface="+mn-lt"/>
                <a:ea typeface="+mn-ea"/>
                <a:cs typeface="+mn-cs"/>
              </a:defRPr>
            </a:lvl3pPr>
            <a:lvl4pPr marL="1600200" indent="-228600" algn="just" defTabSz="914400" rtl="0" eaLnBrk="1" latinLnBrk="0" hangingPunct="1">
              <a:lnSpc>
                <a:spcPct val="90000"/>
              </a:lnSpc>
              <a:spcBef>
                <a:spcPts val="500"/>
              </a:spcBef>
              <a:buClr>
                <a:srgbClr val="C41949"/>
              </a:buClr>
              <a:buFont typeface="Wingdings" panose="05000000000000000000" pitchFamily="2" charset="2"/>
              <a:buChar char="§"/>
              <a:defRPr sz="1600" kern="1200">
                <a:solidFill>
                  <a:schemeClr val="tx1">
                    <a:lumMod val="75000"/>
                    <a:lumOff val="25000"/>
                  </a:schemeClr>
                </a:solidFill>
                <a:latin typeface="+mn-lt"/>
                <a:ea typeface="+mn-ea"/>
                <a:cs typeface="+mn-cs"/>
              </a:defRPr>
            </a:lvl4pPr>
            <a:lvl5pPr marL="2057400" indent="-228600" algn="just" defTabSz="914400" rtl="0" eaLnBrk="1" latinLnBrk="0" hangingPunct="1">
              <a:lnSpc>
                <a:spcPct val="90000"/>
              </a:lnSpc>
              <a:spcBef>
                <a:spcPts val="500"/>
              </a:spcBef>
              <a:buClr>
                <a:srgbClr val="C41949"/>
              </a:buClr>
              <a:buFont typeface="Wingdings" panose="05000000000000000000" pitchFamily="2" charset="2"/>
              <a:buChar char="§"/>
              <a:defRPr sz="16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s-CL" sz="1800" dirty="0">
                <a:latin typeface="Roboto Black" panose="02000000000000000000" pitchFamily="2" charset="0"/>
                <a:ea typeface="Roboto Black" panose="02000000000000000000" pitchFamily="2" charset="0"/>
              </a:rPr>
              <a:t>Consultoras y qué es un buen/a directivo/a</a:t>
            </a:r>
          </a:p>
        </p:txBody>
      </p:sp>
      <p:sp>
        <p:nvSpPr>
          <p:cNvPr id="10" name="Content Placeholder 9">
            <a:extLst>
              <a:ext uri="{FF2B5EF4-FFF2-40B4-BE49-F238E27FC236}">
                <a16:creationId xmlns:a16="http://schemas.microsoft.com/office/drawing/2014/main" id="{87F05072-A0AB-2C2A-1288-F2CF4799CD85}"/>
              </a:ext>
            </a:extLst>
          </p:cNvPr>
          <p:cNvSpPr txBox="1">
            <a:spLocks/>
          </p:cNvSpPr>
          <p:nvPr/>
        </p:nvSpPr>
        <p:spPr>
          <a:xfrm>
            <a:off x="6180166" y="1516477"/>
            <a:ext cx="4721258" cy="489107"/>
          </a:xfrm>
          <a:prstGeom prst="rect">
            <a:avLst/>
          </a:prstGeom>
        </p:spPr>
        <p:txBody>
          <a:bodyPr vert="horz" lIns="91440" tIns="45720" rIns="91440" bIns="45720" rtlCol="0">
            <a:normAutofit/>
          </a:bodyPr>
          <a:lstStyle>
            <a:lvl1pPr marL="0" marR="0" indent="0" algn="just" defTabSz="914400" rtl="0" eaLnBrk="1" fontAlgn="auto" latinLnBrk="0" hangingPunct="1">
              <a:lnSpc>
                <a:spcPct val="90000"/>
              </a:lnSpc>
              <a:spcBef>
                <a:spcPts val="1000"/>
              </a:spcBef>
              <a:spcAft>
                <a:spcPts val="0"/>
              </a:spcAft>
              <a:buClr>
                <a:srgbClr val="C41949"/>
              </a:buClr>
              <a:buSzTx/>
              <a:buFont typeface="Wingdings" panose="05000000000000000000" pitchFamily="2" charset="2"/>
              <a:buNone/>
              <a:tabLst/>
              <a:defRPr sz="2000" kern="1200" baseline="0">
                <a:solidFill>
                  <a:schemeClr val="tx2"/>
                </a:solidFill>
                <a:latin typeface="+mn-lt"/>
                <a:ea typeface="+mn-ea"/>
                <a:cs typeface="+mn-cs"/>
              </a:defRPr>
            </a:lvl1pPr>
            <a:lvl2pPr marL="685800" indent="-228600" algn="just" defTabSz="914400" rtl="0" eaLnBrk="1" latinLnBrk="0" hangingPunct="1">
              <a:lnSpc>
                <a:spcPct val="90000"/>
              </a:lnSpc>
              <a:spcBef>
                <a:spcPts val="500"/>
              </a:spcBef>
              <a:buClr>
                <a:srgbClr val="C41949"/>
              </a:buClr>
              <a:buFont typeface="Wingdings" panose="05000000000000000000" pitchFamily="2" charset="2"/>
              <a:buChar char="§"/>
              <a:defRPr sz="2000" kern="1200" baseline="0">
                <a:solidFill>
                  <a:schemeClr val="tx1">
                    <a:lumMod val="75000"/>
                    <a:lumOff val="25000"/>
                  </a:schemeClr>
                </a:solidFill>
                <a:latin typeface="+mn-lt"/>
                <a:ea typeface="+mn-ea"/>
                <a:cs typeface="+mn-cs"/>
              </a:defRPr>
            </a:lvl2pPr>
            <a:lvl3pPr marL="1143000" indent="-228600" algn="just" defTabSz="914400" rtl="0" eaLnBrk="1" latinLnBrk="0" hangingPunct="1">
              <a:lnSpc>
                <a:spcPct val="90000"/>
              </a:lnSpc>
              <a:spcBef>
                <a:spcPts val="500"/>
              </a:spcBef>
              <a:buClr>
                <a:srgbClr val="C41949"/>
              </a:buClr>
              <a:buFont typeface="Wingdings" panose="05000000000000000000" pitchFamily="2" charset="2"/>
              <a:buChar char="§"/>
              <a:defRPr sz="1800" kern="1200" baseline="0">
                <a:solidFill>
                  <a:schemeClr val="tx1">
                    <a:lumMod val="75000"/>
                    <a:lumOff val="25000"/>
                  </a:schemeClr>
                </a:solidFill>
                <a:latin typeface="+mn-lt"/>
                <a:ea typeface="+mn-ea"/>
                <a:cs typeface="+mn-cs"/>
              </a:defRPr>
            </a:lvl3pPr>
            <a:lvl4pPr marL="1600200" indent="-228600" algn="just" defTabSz="914400" rtl="0" eaLnBrk="1" latinLnBrk="0" hangingPunct="1">
              <a:lnSpc>
                <a:spcPct val="90000"/>
              </a:lnSpc>
              <a:spcBef>
                <a:spcPts val="500"/>
              </a:spcBef>
              <a:buClr>
                <a:srgbClr val="C41949"/>
              </a:buClr>
              <a:buFont typeface="Wingdings" panose="05000000000000000000" pitchFamily="2" charset="2"/>
              <a:buChar char="§"/>
              <a:defRPr sz="1600" kern="1200">
                <a:solidFill>
                  <a:schemeClr val="tx1">
                    <a:lumMod val="75000"/>
                    <a:lumOff val="25000"/>
                  </a:schemeClr>
                </a:solidFill>
                <a:latin typeface="+mn-lt"/>
                <a:ea typeface="+mn-ea"/>
                <a:cs typeface="+mn-cs"/>
              </a:defRPr>
            </a:lvl4pPr>
            <a:lvl5pPr marL="2057400" indent="-228600" algn="just" defTabSz="914400" rtl="0" eaLnBrk="1" latinLnBrk="0" hangingPunct="1">
              <a:lnSpc>
                <a:spcPct val="90000"/>
              </a:lnSpc>
              <a:spcBef>
                <a:spcPts val="500"/>
              </a:spcBef>
              <a:buClr>
                <a:srgbClr val="C41949"/>
              </a:buClr>
              <a:buFont typeface="Wingdings" panose="05000000000000000000" pitchFamily="2" charset="2"/>
              <a:buChar char="§"/>
              <a:defRPr sz="16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s-CL" sz="1800" dirty="0">
                <a:latin typeface="Roboto Black" panose="02000000000000000000" pitchFamily="2" charset="0"/>
                <a:ea typeface="Roboto Black" panose="02000000000000000000" pitchFamily="2" charset="0"/>
              </a:rPr>
              <a:t>Lagunas y trayectorias no ascendentes</a:t>
            </a:r>
          </a:p>
        </p:txBody>
      </p:sp>
      <p:sp>
        <p:nvSpPr>
          <p:cNvPr id="12" name="Content Placeholder 6">
            <a:extLst>
              <a:ext uri="{FF2B5EF4-FFF2-40B4-BE49-F238E27FC236}">
                <a16:creationId xmlns:a16="http://schemas.microsoft.com/office/drawing/2014/main" id="{FD954ADB-56A8-90AC-0403-0445F4128313}"/>
              </a:ext>
            </a:extLst>
          </p:cNvPr>
          <p:cNvSpPr txBox="1">
            <a:spLocks/>
          </p:cNvSpPr>
          <p:nvPr/>
        </p:nvSpPr>
        <p:spPr>
          <a:xfrm>
            <a:off x="410344" y="4511438"/>
            <a:ext cx="5244363" cy="1793176"/>
          </a:xfrm>
          <a:prstGeom prst="rect">
            <a:avLst/>
          </a:prstGeom>
        </p:spPr>
        <p:txBody>
          <a:bodyPr vert="horz" lIns="91440" tIns="45720" rIns="91440" bIns="45720" rtlCol="0">
            <a:normAutofit/>
          </a:bodyPr>
          <a:lstStyle>
            <a:lvl1pPr marL="0" marR="0" indent="0" algn="just" defTabSz="914400" rtl="0" eaLnBrk="1" fontAlgn="auto" latinLnBrk="0" hangingPunct="1">
              <a:lnSpc>
                <a:spcPct val="90000"/>
              </a:lnSpc>
              <a:spcBef>
                <a:spcPts val="1000"/>
              </a:spcBef>
              <a:spcAft>
                <a:spcPts val="0"/>
              </a:spcAft>
              <a:buClr>
                <a:srgbClr val="C41949"/>
              </a:buClr>
              <a:buSzTx/>
              <a:buFont typeface="Wingdings" panose="05000000000000000000" pitchFamily="2" charset="2"/>
              <a:buNone/>
              <a:tabLst/>
              <a:defRPr sz="2000" kern="1200" baseline="0">
                <a:solidFill>
                  <a:schemeClr val="tx2"/>
                </a:solidFill>
                <a:latin typeface="+mn-lt"/>
                <a:ea typeface="+mn-ea"/>
                <a:cs typeface="+mn-cs"/>
              </a:defRPr>
            </a:lvl1pPr>
            <a:lvl2pPr marL="685800" indent="-228600" algn="just" defTabSz="914400" rtl="0" eaLnBrk="1" latinLnBrk="0" hangingPunct="1">
              <a:lnSpc>
                <a:spcPct val="90000"/>
              </a:lnSpc>
              <a:spcBef>
                <a:spcPts val="500"/>
              </a:spcBef>
              <a:buClr>
                <a:srgbClr val="C41949"/>
              </a:buClr>
              <a:buFont typeface="Wingdings" panose="05000000000000000000" pitchFamily="2" charset="2"/>
              <a:buChar char="§"/>
              <a:defRPr sz="2000" kern="1200" baseline="0">
                <a:solidFill>
                  <a:schemeClr val="tx1">
                    <a:lumMod val="75000"/>
                    <a:lumOff val="25000"/>
                  </a:schemeClr>
                </a:solidFill>
                <a:latin typeface="+mn-lt"/>
                <a:ea typeface="+mn-ea"/>
                <a:cs typeface="+mn-cs"/>
              </a:defRPr>
            </a:lvl2pPr>
            <a:lvl3pPr marL="1143000" indent="-228600" algn="just" defTabSz="914400" rtl="0" eaLnBrk="1" latinLnBrk="0" hangingPunct="1">
              <a:lnSpc>
                <a:spcPct val="90000"/>
              </a:lnSpc>
              <a:spcBef>
                <a:spcPts val="500"/>
              </a:spcBef>
              <a:buClr>
                <a:srgbClr val="C41949"/>
              </a:buClr>
              <a:buFont typeface="Wingdings" panose="05000000000000000000" pitchFamily="2" charset="2"/>
              <a:buChar char="§"/>
              <a:defRPr sz="1800" kern="1200" baseline="0">
                <a:solidFill>
                  <a:schemeClr val="tx1">
                    <a:lumMod val="75000"/>
                    <a:lumOff val="25000"/>
                  </a:schemeClr>
                </a:solidFill>
                <a:latin typeface="+mn-lt"/>
                <a:ea typeface="+mn-ea"/>
                <a:cs typeface="+mn-cs"/>
              </a:defRPr>
            </a:lvl3pPr>
            <a:lvl4pPr marL="1600200" indent="-228600" algn="just" defTabSz="914400" rtl="0" eaLnBrk="1" latinLnBrk="0" hangingPunct="1">
              <a:lnSpc>
                <a:spcPct val="90000"/>
              </a:lnSpc>
              <a:spcBef>
                <a:spcPts val="500"/>
              </a:spcBef>
              <a:buClr>
                <a:srgbClr val="C41949"/>
              </a:buClr>
              <a:buFont typeface="Wingdings" panose="05000000000000000000" pitchFamily="2" charset="2"/>
              <a:buChar char="§"/>
              <a:defRPr sz="1600" kern="1200">
                <a:solidFill>
                  <a:schemeClr val="tx1">
                    <a:lumMod val="75000"/>
                    <a:lumOff val="25000"/>
                  </a:schemeClr>
                </a:solidFill>
                <a:latin typeface="+mn-lt"/>
                <a:ea typeface="+mn-ea"/>
                <a:cs typeface="+mn-cs"/>
              </a:defRPr>
            </a:lvl4pPr>
            <a:lvl5pPr marL="2057400" indent="-228600" algn="just" defTabSz="914400" rtl="0" eaLnBrk="1" latinLnBrk="0" hangingPunct="1">
              <a:lnSpc>
                <a:spcPct val="90000"/>
              </a:lnSpc>
              <a:spcBef>
                <a:spcPts val="500"/>
              </a:spcBef>
              <a:buClr>
                <a:srgbClr val="C41949"/>
              </a:buClr>
              <a:buFont typeface="Wingdings" panose="05000000000000000000" pitchFamily="2" charset="2"/>
              <a:buChar char="§"/>
              <a:defRPr sz="16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100000"/>
              </a:lnSpc>
              <a:spcBef>
                <a:spcPts val="0"/>
              </a:spcBef>
              <a:buFont typeface="Courier New" panose="02070309020205020404" pitchFamily="49" charset="0"/>
              <a:buChar char="o"/>
            </a:pPr>
            <a:r>
              <a:rPr lang="es-CL" sz="1800" dirty="0"/>
              <a:t>Es importante reforzar con las consultoras qué se espera de un “buen directivo/a” y cómo ello no debería diferenciarse por sexo. </a:t>
            </a:r>
          </a:p>
          <a:p>
            <a:pPr marL="342900" indent="-342900">
              <a:buFont typeface="Courier New" panose="02070309020205020404" pitchFamily="49" charset="0"/>
              <a:buChar char="o"/>
            </a:pPr>
            <a:endParaRPr lang="es-CL" sz="1800" dirty="0"/>
          </a:p>
        </p:txBody>
      </p:sp>
      <p:sp>
        <p:nvSpPr>
          <p:cNvPr id="13" name="Content Placeholder 6">
            <a:extLst>
              <a:ext uri="{FF2B5EF4-FFF2-40B4-BE49-F238E27FC236}">
                <a16:creationId xmlns:a16="http://schemas.microsoft.com/office/drawing/2014/main" id="{8E2815E4-7EEB-6D1F-0653-4E71E99C0F3E}"/>
              </a:ext>
            </a:extLst>
          </p:cNvPr>
          <p:cNvSpPr txBox="1">
            <a:spLocks/>
          </p:cNvSpPr>
          <p:nvPr/>
        </p:nvSpPr>
        <p:spPr>
          <a:xfrm>
            <a:off x="509024" y="1912953"/>
            <a:ext cx="5244363" cy="1793176"/>
          </a:xfrm>
          <a:prstGeom prst="rect">
            <a:avLst/>
          </a:prstGeom>
        </p:spPr>
        <p:txBody>
          <a:bodyPr vert="horz" lIns="91440" tIns="45720" rIns="91440" bIns="45720" rtlCol="0">
            <a:normAutofit/>
          </a:bodyPr>
          <a:lstStyle>
            <a:lvl1pPr marL="0" marR="0" indent="0" algn="just" defTabSz="914400" rtl="0" eaLnBrk="1" fontAlgn="auto" latinLnBrk="0" hangingPunct="1">
              <a:lnSpc>
                <a:spcPct val="90000"/>
              </a:lnSpc>
              <a:spcBef>
                <a:spcPts val="1000"/>
              </a:spcBef>
              <a:spcAft>
                <a:spcPts val="0"/>
              </a:spcAft>
              <a:buClr>
                <a:srgbClr val="C41949"/>
              </a:buClr>
              <a:buSzTx/>
              <a:buFont typeface="Wingdings" panose="05000000000000000000" pitchFamily="2" charset="2"/>
              <a:buNone/>
              <a:tabLst/>
              <a:defRPr sz="2000" kern="1200" baseline="0">
                <a:solidFill>
                  <a:schemeClr val="tx2"/>
                </a:solidFill>
                <a:latin typeface="+mn-lt"/>
                <a:ea typeface="+mn-ea"/>
                <a:cs typeface="+mn-cs"/>
              </a:defRPr>
            </a:lvl1pPr>
            <a:lvl2pPr marL="685800" indent="-228600" algn="just" defTabSz="914400" rtl="0" eaLnBrk="1" latinLnBrk="0" hangingPunct="1">
              <a:lnSpc>
                <a:spcPct val="90000"/>
              </a:lnSpc>
              <a:spcBef>
                <a:spcPts val="500"/>
              </a:spcBef>
              <a:buClr>
                <a:srgbClr val="C41949"/>
              </a:buClr>
              <a:buFont typeface="Wingdings" panose="05000000000000000000" pitchFamily="2" charset="2"/>
              <a:buChar char="§"/>
              <a:defRPr sz="2000" kern="1200" baseline="0">
                <a:solidFill>
                  <a:schemeClr val="tx1">
                    <a:lumMod val="75000"/>
                    <a:lumOff val="25000"/>
                  </a:schemeClr>
                </a:solidFill>
                <a:latin typeface="+mn-lt"/>
                <a:ea typeface="+mn-ea"/>
                <a:cs typeface="+mn-cs"/>
              </a:defRPr>
            </a:lvl2pPr>
            <a:lvl3pPr marL="1143000" indent="-228600" algn="just" defTabSz="914400" rtl="0" eaLnBrk="1" latinLnBrk="0" hangingPunct="1">
              <a:lnSpc>
                <a:spcPct val="90000"/>
              </a:lnSpc>
              <a:spcBef>
                <a:spcPts val="500"/>
              </a:spcBef>
              <a:buClr>
                <a:srgbClr val="C41949"/>
              </a:buClr>
              <a:buFont typeface="Wingdings" panose="05000000000000000000" pitchFamily="2" charset="2"/>
              <a:buChar char="§"/>
              <a:defRPr sz="1800" kern="1200" baseline="0">
                <a:solidFill>
                  <a:schemeClr val="tx1">
                    <a:lumMod val="75000"/>
                    <a:lumOff val="25000"/>
                  </a:schemeClr>
                </a:solidFill>
                <a:latin typeface="+mn-lt"/>
                <a:ea typeface="+mn-ea"/>
                <a:cs typeface="+mn-cs"/>
              </a:defRPr>
            </a:lvl3pPr>
            <a:lvl4pPr marL="1600200" indent="-228600" algn="just" defTabSz="914400" rtl="0" eaLnBrk="1" latinLnBrk="0" hangingPunct="1">
              <a:lnSpc>
                <a:spcPct val="90000"/>
              </a:lnSpc>
              <a:spcBef>
                <a:spcPts val="500"/>
              </a:spcBef>
              <a:buClr>
                <a:srgbClr val="C41949"/>
              </a:buClr>
              <a:buFont typeface="Wingdings" panose="05000000000000000000" pitchFamily="2" charset="2"/>
              <a:buChar char="§"/>
              <a:defRPr sz="1600" kern="1200">
                <a:solidFill>
                  <a:schemeClr val="tx1">
                    <a:lumMod val="75000"/>
                    <a:lumOff val="25000"/>
                  </a:schemeClr>
                </a:solidFill>
                <a:latin typeface="+mn-lt"/>
                <a:ea typeface="+mn-ea"/>
                <a:cs typeface="+mn-cs"/>
              </a:defRPr>
            </a:lvl4pPr>
            <a:lvl5pPr marL="2057400" indent="-228600" algn="just" defTabSz="914400" rtl="0" eaLnBrk="1" latinLnBrk="0" hangingPunct="1">
              <a:lnSpc>
                <a:spcPct val="90000"/>
              </a:lnSpc>
              <a:spcBef>
                <a:spcPts val="500"/>
              </a:spcBef>
              <a:buClr>
                <a:srgbClr val="C41949"/>
              </a:buClr>
              <a:buFont typeface="Wingdings" panose="05000000000000000000" pitchFamily="2" charset="2"/>
              <a:buChar char="§"/>
              <a:defRPr sz="16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100000"/>
              </a:lnSpc>
              <a:spcBef>
                <a:spcPts val="0"/>
              </a:spcBef>
              <a:buFont typeface="Courier New" panose="02070309020205020404" pitchFamily="49" charset="0"/>
              <a:buChar char="o"/>
            </a:pPr>
            <a:r>
              <a:rPr lang="es-CL" sz="1800" dirty="0"/>
              <a:t>Asociadas a factores políticos (cambio de autoridades)</a:t>
            </a:r>
          </a:p>
          <a:p>
            <a:pPr marL="342900" indent="-342900">
              <a:lnSpc>
                <a:spcPct val="100000"/>
              </a:lnSpc>
              <a:spcBef>
                <a:spcPts val="0"/>
              </a:spcBef>
              <a:buFont typeface="Courier New" panose="02070309020205020404" pitchFamily="49" charset="0"/>
              <a:buChar char="o"/>
            </a:pPr>
            <a:r>
              <a:rPr lang="es-CL" sz="1800" dirty="0"/>
              <a:t>Dejar de lado un puesto que es “seguro” y ser la principal proveedora </a:t>
            </a:r>
          </a:p>
          <a:p>
            <a:pPr marL="342900" indent="-342900">
              <a:buFont typeface="Courier New" panose="02070309020205020404" pitchFamily="49" charset="0"/>
              <a:buChar char="o"/>
            </a:pPr>
            <a:endParaRPr lang="es-CL" sz="1800" dirty="0"/>
          </a:p>
        </p:txBody>
      </p:sp>
      <p:sp>
        <p:nvSpPr>
          <p:cNvPr id="14" name="Content Placeholder 6">
            <a:extLst>
              <a:ext uri="{FF2B5EF4-FFF2-40B4-BE49-F238E27FC236}">
                <a16:creationId xmlns:a16="http://schemas.microsoft.com/office/drawing/2014/main" id="{CD6C8C74-C1BA-DDDA-CFD5-B461321CD328}"/>
              </a:ext>
            </a:extLst>
          </p:cNvPr>
          <p:cNvSpPr txBox="1">
            <a:spLocks/>
          </p:cNvSpPr>
          <p:nvPr/>
        </p:nvSpPr>
        <p:spPr>
          <a:xfrm>
            <a:off x="6096000" y="1916013"/>
            <a:ext cx="5244363" cy="1793176"/>
          </a:xfrm>
          <a:prstGeom prst="rect">
            <a:avLst/>
          </a:prstGeom>
        </p:spPr>
        <p:txBody>
          <a:bodyPr vert="horz" lIns="91440" tIns="45720" rIns="91440" bIns="45720" rtlCol="0">
            <a:normAutofit/>
          </a:bodyPr>
          <a:lstStyle>
            <a:lvl1pPr marL="0" marR="0" indent="0" algn="just" defTabSz="914400" rtl="0" eaLnBrk="1" fontAlgn="auto" latinLnBrk="0" hangingPunct="1">
              <a:lnSpc>
                <a:spcPct val="90000"/>
              </a:lnSpc>
              <a:spcBef>
                <a:spcPts val="1000"/>
              </a:spcBef>
              <a:spcAft>
                <a:spcPts val="0"/>
              </a:spcAft>
              <a:buClr>
                <a:srgbClr val="C41949"/>
              </a:buClr>
              <a:buSzTx/>
              <a:buFont typeface="Wingdings" panose="05000000000000000000" pitchFamily="2" charset="2"/>
              <a:buNone/>
              <a:tabLst/>
              <a:defRPr sz="2000" kern="1200" baseline="0">
                <a:solidFill>
                  <a:schemeClr val="tx2"/>
                </a:solidFill>
                <a:latin typeface="+mn-lt"/>
                <a:ea typeface="+mn-ea"/>
                <a:cs typeface="+mn-cs"/>
              </a:defRPr>
            </a:lvl1pPr>
            <a:lvl2pPr marL="685800" indent="-228600" algn="just" defTabSz="914400" rtl="0" eaLnBrk="1" latinLnBrk="0" hangingPunct="1">
              <a:lnSpc>
                <a:spcPct val="90000"/>
              </a:lnSpc>
              <a:spcBef>
                <a:spcPts val="500"/>
              </a:spcBef>
              <a:buClr>
                <a:srgbClr val="C41949"/>
              </a:buClr>
              <a:buFont typeface="Wingdings" panose="05000000000000000000" pitchFamily="2" charset="2"/>
              <a:buChar char="§"/>
              <a:defRPr sz="2000" kern="1200" baseline="0">
                <a:solidFill>
                  <a:schemeClr val="tx1">
                    <a:lumMod val="75000"/>
                    <a:lumOff val="25000"/>
                  </a:schemeClr>
                </a:solidFill>
                <a:latin typeface="+mn-lt"/>
                <a:ea typeface="+mn-ea"/>
                <a:cs typeface="+mn-cs"/>
              </a:defRPr>
            </a:lvl2pPr>
            <a:lvl3pPr marL="1143000" indent="-228600" algn="just" defTabSz="914400" rtl="0" eaLnBrk="1" latinLnBrk="0" hangingPunct="1">
              <a:lnSpc>
                <a:spcPct val="90000"/>
              </a:lnSpc>
              <a:spcBef>
                <a:spcPts val="500"/>
              </a:spcBef>
              <a:buClr>
                <a:srgbClr val="C41949"/>
              </a:buClr>
              <a:buFont typeface="Wingdings" panose="05000000000000000000" pitchFamily="2" charset="2"/>
              <a:buChar char="§"/>
              <a:defRPr sz="1800" kern="1200" baseline="0">
                <a:solidFill>
                  <a:schemeClr val="tx1">
                    <a:lumMod val="75000"/>
                    <a:lumOff val="25000"/>
                  </a:schemeClr>
                </a:solidFill>
                <a:latin typeface="+mn-lt"/>
                <a:ea typeface="+mn-ea"/>
                <a:cs typeface="+mn-cs"/>
              </a:defRPr>
            </a:lvl3pPr>
            <a:lvl4pPr marL="1600200" indent="-228600" algn="just" defTabSz="914400" rtl="0" eaLnBrk="1" latinLnBrk="0" hangingPunct="1">
              <a:lnSpc>
                <a:spcPct val="90000"/>
              </a:lnSpc>
              <a:spcBef>
                <a:spcPts val="500"/>
              </a:spcBef>
              <a:buClr>
                <a:srgbClr val="C41949"/>
              </a:buClr>
              <a:buFont typeface="Wingdings" panose="05000000000000000000" pitchFamily="2" charset="2"/>
              <a:buChar char="§"/>
              <a:defRPr sz="1600" kern="1200">
                <a:solidFill>
                  <a:schemeClr val="tx1">
                    <a:lumMod val="75000"/>
                    <a:lumOff val="25000"/>
                  </a:schemeClr>
                </a:solidFill>
                <a:latin typeface="+mn-lt"/>
                <a:ea typeface="+mn-ea"/>
                <a:cs typeface="+mn-cs"/>
              </a:defRPr>
            </a:lvl4pPr>
            <a:lvl5pPr marL="2057400" indent="-228600" algn="just" defTabSz="914400" rtl="0" eaLnBrk="1" latinLnBrk="0" hangingPunct="1">
              <a:lnSpc>
                <a:spcPct val="90000"/>
              </a:lnSpc>
              <a:spcBef>
                <a:spcPts val="500"/>
              </a:spcBef>
              <a:buClr>
                <a:srgbClr val="C41949"/>
              </a:buClr>
              <a:buFont typeface="Wingdings" panose="05000000000000000000" pitchFamily="2" charset="2"/>
              <a:buChar char="§"/>
              <a:defRPr sz="16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100000"/>
              </a:lnSpc>
              <a:spcBef>
                <a:spcPts val="0"/>
              </a:spcBef>
              <a:buFont typeface="Courier New" panose="02070309020205020404" pitchFamily="49" charset="0"/>
              <a:buChar char="o"/>
            </a:pPr>
            <a:r>
              <a:rPr lang="es-CL" sz="1800" dirty="0"/>
              <a:t>En el caso de mujeres que han sido madres, el periodo prenatal y postnatal afecta sus posibilidades de no tener lagunas o que sus trayectorias sean ascendentes </a:t>
            </a:r>
          </a:p>
          <a:p>
            <a:pPr marL="342900" indent="-342900">
              <a:buFont typeface="Courier New" panose="02070309020205020404" pitchFamily="49" charset="0"/>
              <a:buChar char="o"/>
            </a:pPr>
            <a:endParaRPr lang="es-CL" sz="1800" dirty="0"/>
          </a:p>
        </p:txBody>
      </p:sp>
      <p:sp>
        <p:nvSpPr>
          <p:cNvPr id="15" name="Content Placeholder 9">
            <a:extLst>
              <a:ext uri="{FF2B5EF4-FFF2-40B4-BE49-F238E27FC236}">
                <a16:creationId xmlns:a16="http://schemas.microsoft.com/office/drawing/2014/main" id="{AE89A032-AEC3-E0DD-2908-98F0E89D4D5C}"/>
              </a:ext>
            </a:extLst>
          </p:cNvPr>
          <p:cNvSpPr txBox="1">
            <a:spLocks/>
          </p:cNvSpPr>
          <p:nvPr/>
        </p:nvSpPr>
        <p:spPr>
          <a:xfrm>
            <a:off x="6357552" y="4106723"/>
            <a:ext cx="4721258" cy="489107"/>
          </a:xfrm>
          <a:prstGeom prst="rect">
            <a:avLst/>
          </a:prstGeom>
        </p:spPr>
        <p:txBody>
          <a:bodyPr vert="horz" lIns="91440" tIns="45720" rIns="91440" bIns="45720" rtlCol="0">
            <a:normAutofit/>
          </a:bodyPr>
          <a:lstStyle>
            <a:lvl1pPr marL="0" marR="0" indent="0" algn="just" defTabSz="914400" rtl="0" eaLnBrk="1" fontAlgn="auto" latinLnBrk="0" hangingPunct="1">
              <a:lnSpc>
                <a:spcPct val="90000"/>
              </a:lnSpc>
              <a:spcBef>
                <a:spcPts val="1000"/>
              </a:spcBef>
              <a:spcAft>
                <a:spcPts val="0"/>
              </a:spcAft>
              <a:buClr>
                <a:srgbClr val="C41949"/>
              </a:buClr>
              <a:buSzTx/>
              <a:buFont typeface="Wingdings" panose="05000000000000000000" pitchFamily="2" charset="2"/>
              <a:buNone/>
              <a:tabLst/>
              <a:defRPr sz="2000" kern="1200" baseline="0">
                <a:solidFill>
                  <a:schemeClr val="tx2"/>
                </a:solidFill>
                <a:latin typeface="+mn-lt"/>
                <a:ea typeface="+mn-ea"/>
                <a:cs typeface="+mn-cs"/>
              </a:defRPr>
            </a:lvl1pPr>
            <a:lvl2pPr marL="685800" indent="-228600" algn="just" defTabSz="914400" rtl="0" eaLnBrk="1" latinLnBrk="0" hangingPunct="1">
              <a:lnSpc>
                <a:spcPct val="90000"/>
              </a:lnSpc>
              <a:spcBef>
                <a:spcPts val="500"/>
              </a:spcBef>
              <a:buClr>
                <a:srgbClr val="C41949"/>
              </a:buClr>
              <a:buFont typeface="Wingdings" panose="05000000000000000000" pitchFamily="2" charset="2"/>
              <a:buChar char="§"/>
              <a:defRPr sz="2000" kern="1200" baseline="0">
                <a:solidFill>
                  <a:schemeClr val="tx1">
                    <a:lumMod val="75000"/>
                    <a:lumOff val="25000"/>
                  </a:schemeClr>
                </a:solidFill>
                <a:latin typeface="+mn-lt"/>
                <a:ea typeface="+mn-ea"/>
                <a:cs typeface="+mn-cs"/>
              </a:defRPr>
            </a:lvl2pPr>
            <a:lvl3pPr marL="1143000" indent="-228600" algn="just" defTabSz="914400" rtl="0" eaLnBrk="1" latinLnBrk="0" hangingPunct="1">
              <a:lnSpc>
                <a:spcPct val="90000"/>
              </a:lnSpc>
              <a:spcBef>
                <a:spcPts val="500"/>
              </a:spcBef>
              <a:buClr>
                <a:srgbClr val="C41949"/>
              </a:buClr>
              <a:buFont typeface="Wingdings" panose="05000000000000000000" pitchFamily="2" charset="2"/>
              <a:buChar char="§"/>
              <a:defRPr sz="1800" kern="1200" baseline="0">
                <a:solidFill>
                  <a:schemeClr val="tx1">
                    <a:lumMod val="75000"/>
                    <a:lumOff val="25000"/>
                  </a:schemeClr>
                </a:solidFill>
                <a:latin typeface="+mn-lt"/>
                <a:ea typeface="+mn-ea"/>
                <a:cs typeface="+mn-cs"/>
              </a:defRPr>
            </a:lvl3pPr>
            <a:lvl4pPr marL="1600200" indent="-228600" algn="just" defTabSz="914400" rtl="0" eaLnBrk="1" latinLnBrk="0" hangingPunct="1">
              <a:lnSpc>
                <a:spcPct val="90000"/>
              </a:lnSpc>
              <a:spcBef>
                <a:spcPts val="500"/>
              </a:spcBef>
              <a:buClr>
                <a:srgbClr val="C41949"/>
              </a:buClr>
              <a:buFont typeface="Wingdings" panose="05000000000000000000" pitchFamily="2" charset="2"/>
              <a:buChar char="§"/>
              <a:defRPr sz="1600" kern="1200">
                <a:solidFill>
                  <a:schemeClr val="tx1">
                    <a:lumMod val="75000"/>
                    <a:lumOff val="25000"/>
                  </a:schemeClr>
                </a:solidFill>
                <a:latin typeface="+mn-lt"/>
                <a:ea typeface="+mn-ea"/>
                <a:cs typeface="+mn-cs"/>
              </a:defRPr>
            </a:lvl4pPr>
            <a:lvl5pPr marL="2057400" indent="-228600" algn="just" defTabSz="914400" rtl="0" eaLnBrk="1" latinLnBrk="0" hangingPunct="1">
              <a:lnSpc>
                <a:spcPct val="90000"/>
              </a:lnSpc>
              <a:spcBef>
                <a:spcPts val="500"/>
              </a:spcBef>
              <a:buClr>
                <a:srgbClr val="C41949"/>
              </a:buClr>
              <a:buFont typeface="Wingdings" panose="05000000000000000000" pitchFamily="2" charset="2"/>
              <a:buChar char="§"/>
              <a:defRPr sz="16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s-CL" sz="1800" dirty="0">
                <a:latin typeface="Roboto Black" panose="02000000000000000000" pitchFamily="2" charset="0"/>
                <a:ea typeface="Roboto Black" panose="02000000000000000000" pitchFamily="2" charset="0"/>
              </a:rPr>
              <a:t>Datos: </a:t>
            </a:r>
            <a:r>
              <a:rPr lang="es-CL" sz="1800" dirty="0" err="1">
                <a:latin typeface="Roboto Black" panose="02000000000000000000" pitchFamily="2" charset="0"/>
                <a:ea typeface="Roboto Black" panose="02000000000000000000" pitchFamily="2" charset="0"/>
              </a:rPr>
              <a:t>missing</a:t>
            </a:r>
            <a:r>
              <a:rPr lang="es-CL" sz="1800" dirty="0">
                <a:latin typeface="Roboto Black" panose="02000000000000000000" pitchFamily="2" charset="0"/>
                <a:ea typeface="Roboto Black" panose="02000000000000000000" pitchFamily="2" charset="0"/>
              </a:rPr>
              <a:t> </a:t>
            </a:r>
            <a:r>
              <a:rPr lang="es-CL" sz="1800" dirty="0" err="1">
                <a:latin typeface="Roboto Black" panose="02000000000000000000" pitchFamily="2" charset="0"/>
                <a:ea typeface="Roboto Black" panose="02000000000000000000" pitchFamily="2" charset="0"/>
              </a:rPr>
              <a:t>values</a:t>
            </a:r>
            <a:endParaRPr lang="es-CL" sz="1800" dirty="0">
              <a:latin typeface="Roboto Black" panose="02000000000000000000" pitchFamily="2" charset="0"/>
              <a:ea typeface="Roboto Black" panose="02000000000000000000" pitchFamily="2" charset="0"/>
            </a:endParaRPr>
          </a:p>
        </p:txBody>
      </p:sp>
      <p:sp>
        <p:nvSpPr>
          <p:cNvPr id="18" name="Content Placeholder 6">
            <a:extLst>
              <a:ext uri="{FF2B5EF4-FFF2-40B4-BE49-F238E27FC236}">
                <a16:creationId xmlns:a16="http://schemas.microsoft.com/office/drawing/2014/main" id="{5D20382C-CFC8-90AD-842F-FE4E9252315E}"/>
              </a:ext>
            </a:extLst>
          </p:cNvPr>
          <p:cNvSpPr txBox="1">
            <a:spLocks/>
          </p:cNvSpPr>
          <p:nvPr/>
        </p:nvSpPr>
        <p:spPr>
          <a:xfrm>
            <a:off x="6175697" y="4511438"/>
            <a:ext cx="5244363" cy="1365975"/>
          </a:xfrm>
          <a:prstGeom prst="rect">
            <a:avLst/>
          </a:prstGeom>
        </p:spPr>
        <p:txBody>
          <a:bodyPr vert="horz" lIns="91440" tIns="45720" rIns="91440" bIns="45720" rtlCol="0">
            <a:normAutofit/>
          </a:bodyPr>
          <a:lstStyle>
            <a:lvl1pPr marL="0" marR="0" indent="0" algn="just" defTabSz="914400" rtl="0" eaLnBrk="1" fontAlgn="auto" latinLnBrk="0" hangingPunct="1">
              <a:lnSpc>
                <a:spcPct val="90000"/>
              </a:lnSpc>
              <a:spcBef>
                <a:spcPts val="1000"/>
              </a:spcBef>
              <a:spcAft>
                <a:spcPts val="0"/>
              </a:spcAft>
              <a:buClr>
                <a:srgbClr val="C41949"/>
              </a:buClr>
              <a:buSzTx/>
              <a:buFont typeface="Wingdings" panose="05000000000000000000" pitchFamily="2" charset="2"/>
              <a:buNone/>
              <a:tabLst/>
              <a:defRPr sz="2000" kern="1200" baseline="0">
                <a:solidFill>
                  <a:schemeClr val="tx2"/>
                </a:solidFill>
                <a:latin typeface="+mn-lt"/>
                <a:ea typeface="+mn-ea"/>
                <a:cs typeface="+mn-cs"/>
              </a:defRPr>
            </a:lvl1pPr>
            <a:lvl2pPr marL="685800" indent="-228600" algn="just" defTabSz="914400" rtl="0" eaLnBrk="1" latinLnBrk="0" hangingPunct="1">
              <a:lnSpc>
                <a:spcPct val="90000"/>
              </a:lnSpc>
              <a:spcBef>
                <a:spcPts val="500"/>
              </a:spcBef>
              <a:buClr>
                <a:srgbClr val="C41949"/>
              </a:buClr>
              <a:buFont typeface="Wingdings" panose="05000000000000000000" pitchFamily="2" charset="2"/>
              <a:buChar char="§"/>
              <a:defRPr sz="2000" kern="1200" baseline="0">
                <a:solidFill>
                  <a:schemeClr val="tx1">
                    <a:lumMod val="75000"/>
                    <a:lumOff val="25000"/>
                  </a:schemeClr>
                </a:solidFill>
                <a:latin typeface="+mn-lt"/>
                <a:ea typeface="+mn-ea"/>
                <a:cs typeface="+mn-cs"/>
              </a:defRPr>
            </a:lvl2pPr>
            <a:lvl3pPr marL="1143000" indent="-228600" algn="just" defTabSz="914400" rtl="0" eaLnBrk="1" latinLnBrk="0" hangingPunct="1">
              <a:lnSpc>
                <a:spcPct val="90000"/>
              </a:lnSpc>
              <a:spcBef>
                <a:spcPts val="500"/>
              </a:spcBef>
              <a:buClr>
                <a:srgbClr val="C41949"/>
              </a:buClr>
              <a:buFont typeface="Wingdings" panose="05000000000000000000" pitchFamily="2" charset="2"/>
              <a:buChar char="§"/>
              <a:defRPr sz="1800" kern="1200" baseline="0">
                <a:solidFill>
                  <a:schemeClr val="tx1">
                    <a:lumMod val="75000"/>
                    <a:lumOff val="25000"/>
                  </a:schemeClr>
                </a:solidFill>
                <a:latin typeface="+mn-lt"/>
                <a:ea typeface="+mn-ea"/>
                <a:cs typeface="+mn-cs"/>
              </a:defRPr>
            </a:lvl3pPr>
            <a:lvl4pPr marL="1600200" indent="-228600" algn="just" defTabSz="914400" rtl="0" eaLnBrk="1" latinLnBrk="0" hangingPunct="1">
              <a:lnSpc>
                <a:spcPct val="90000"/>
              </a:lnSpc>
              <a:spcBef>
                <a:spcPts val="500"/>
              </a:spcBef>
              <a:buClr>
                <a:srgbClr val="C41949"/>
              </a:buClr>
              <a:buFont typeface="Wingdings" panose="05000000000000000000" pitchFamily="2" charset="2"/>
              <a:buChar char="§"/>
              <a:defRPr sz="1600" kern="1200">
                <a:solidFill>
                  <a:schemeClr val="tx1">
                    <a:lumMod val="75000"/>
                    <a:lumOff val="25000"/>
                  </a:schemeClr>
                </a:solidFill>
                <a:latin typeface="+mn-lt"/>
                <a:ea typeface="+mn-ea"/>
                <a:cs typeface="+mn-cs"/>
              </a:defRPr>
            </a:lvl4pPr>
            <a:lvl5pPr marL="2057400" indent="-228600" algn="just" defTabSz="914400" rtl="0" eaLnBrk="1" latinLnBrk="0" hangingPunct="1">
              <a:lnSpc>
                <a:spcPct val="90000"/>
              </a:lnSpc>
              <a:spcBef>
                <a:spcPts val="500"/>
              </a:spcBef>
              <a:buClr>
                <a:srgbClr val="C41949"/>
              </a:buClr>
              <a:buFont typeface="Wingdings" panose="05000000000000000000" pitchFamily="2" charset="2"/>
              <a:buChar char="§"/>
              <a:defRPr sz="16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100000"/>
              </a:lnSpc>
              <a:spcBef>
                <a:spcPts val="0"/>
              </a:spcBef>
              <a:buFont typeface="Courier New" panose="02070309020205020404" pitchFamily="49" charset="0"/>
              <a:buChar char="o"/>
            </a:pPr>
            <a:r>
              <a:rPr lang="es-CL" sz="1800" dirty="0"/>
              <a:t>Existen espacios de mejora en la información que se recoge por parte del Servicio Civil</a:t>
            </a:r>
          </a:p>
          <a:p>
            <a:pPr marL="342900" indent="-342900">
              <a:buFont typeface="Courier New" panose="02070309020205020404" pitchFamily="49" charset="0"/>
              <a:buChar char="o"/>
            </a:pPr>
            <a:endParaRPr lang="es-CL" sz="1800" dirty="0"/>
          </a:p>
        </p:txBody>
      </p:sp>
    </p:spTree>
    <p:extLst>
      <p:ext uri="{BB962C8B-B14F-4D97-AF65-F5344CB8AC3E}">
        <p14:creationId xmlns:p14="http://schemas.microsoft.com/office/powerpoint/2010/main" val="800759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P spid="15" grpId="0"/>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ie de página 2">
            <a:extLst>
              <a:ext uri="{FF2B5EF4-FFF2-40B4-BE49-F238E27FC236}">
                <a16:creationId xmlns:a16="http://schemas.microsoft.com/office/drawing/2014/main" id="{3D6B09E0-43DA-4D7B-BAC8-92B8A717E0D3}"/>
              </a:ext>
            </a:extLst>
          </p:cNvPr>
          <p:cNvSpPr>
            <a:spLocks noGrp="1"/>
          </p:cNvSpPr>
          <p:nvPr>
            <p:ph type="ftr" sz="quarter" idx="11"/>
          </p:nvPr>
        </p:nvSpPr>
        <p:spPr/>
        <p:txBody>
          <a:bodyPr/>
          <a:lstStyle/>
          <a:p>
            <a:r>
              <a:rPr lang="es-CL"/>
              <a:t>www.sistemaspublicos.cl</a:t>
            </a:r>
            <a:endParaRPr lang="en-US" dirty="0"/>
          </a:p>
        </p:txBody>
      </p:sp>
      <p:sp>
        <p:nvSpPr>
          <p:cNvPr id="4" name="Marcador de número de diapositiva 3">
            <a:extLst>
              <a:ext uri="{FF2B5EF4-FFF2-40B4-BE49-F238E27FC236}">
                <a16:creationId xmlns:a16="http://schemas.microsoft.com/office/drawing/2014/main" id="{AE2521C5-1B9A-4999-8F65-B21669E0E72B}"/>
              </a:ext>
            </a:extLst>
          </p:cNvPr>
          <p:cNvSpPr>
            <a:spLocks noGrp="1"/>
          </p:cNvSpPr>
          <p:nvPr>
            <p:ph type="sldNum" sz="quarter" idx="12"/>
          </p:nvPr>
        </p:nvSpPr>
        <p:spPr/>
        <p:txBody>
          <a:bodyPr/>
          <a:lstStyle/>
          <a:p>
            <a:fld id="{5BE3B8B1-D8F9-4D8B-8014-6F7F6A75BF2A}" type="slidenum">
              <a:rPr lang="en-US" smtClean="0"/>
              <a:pPr/>
              <a:t>14</a:t>
            </a:fld>
            <a:endParaRPr lang="en-US" dirty="0"/>
          </a:p>
        </p:txBody>
      </p:sp>
      <p:sp>
        <p:nvSpPr>
          <p:cNvPr id="5" name="Título 4">
            <a:extLst>
              <a:ext uri="{FF2B5EF4-FFF2-40B4-BE49-F238E27FC236}">
                <a16:creationId xmlns:a16="http://schemas.microsoft.com/office/drawing/2014/main" id="{CA6C9427-BD81-4E10-AF0C-6D6658717C56}"/>
              </a:ext>
            </a:extLst>
          </p:cNvPr>
          <p:cNvSpPr>
            <a:spLocks noGrp="1"/>
          </p:cNvSpPr>
          <p:nvPr>
            <p:ph type="title"/>
          </p:nvPr>
        </p:nvSpPr>
        <p:spPr/>
        <p:txBody>
          <a:bodyPr/>
          <a:lstStyle/>
          <a:p>
            <a:r>
              <a:rPr lang="es-CL" dirty="0"/>
              <a:t>RECOMENDACIONES</a:t>
            </a:r>
          </a:p>
        </p:txBody>
      </p:sp>
      <p:sp>
        <p:nvSpPr>
          <p:cNvPr id="6" name="Subtítulo 5">
            <a:extLst>
              <a:ext uri="{FF2B5EF4-FFF2-40B4-BE49-F238E27FC236}">
                <a16:creationId xmlns:a16="http://schemas.microsoft.com/office/drawing/2014/main" id="{8C00478C-BD77-48DA-B4FC-4C9700A7AF9A}"/>
              </a:ext>
            </a:extLst>
          </p:cNvPr>
          <p:cNvSpPr>
            <a:spLocks noGrp="1"/>
          </p:cNvSpPr>
          <p:nvPr>
            <p:ph type="subTitle" idx="13"/>
          </p:nvPr>
        </p:nvSpPr>
        <p:spPr/>
        <p:txBody>
          <a:bodyPr/>
          <a:lstStyle/>
          <a:p>
            <a:endParaRPr lang="es-CL"/>
          </a:p>
        </p:txBody>
      </p:sp>
      <p:pic>
        <p:nvPicPr>
          <p:cNvPr id="12" name="Picture 11">
            <a:extLst>
              <a:ext uri="{FF2B5EF4-FFF2-40B4-BE49-F238E27FC236}">
                <a16:creationId xmlns:a16="http://schemas.microsoft.com/office/drawing/2014/main" id="{1C50DD6F-C34E-40AA-1719-BA3F3F0C70A9}"/>
              </a:ext>
            </a:extLst>
          </p:cNvPr>
          <p:cNvPicPr>
            <a:picLocks noChangeAspect="1"/>
          </p:cNvPicPr>
          <p:nvPr/>
        </p:nvPicPr>
        <p:blipFill>
          <a:blip r:embed="rId2"/>
          <a:stretch>
            <a:fillRect/>
          </a:stretch>
        </p:blipFill>
        <p:spPr>
          <a:xfrm>
            <a:off x="390681" y="1382024"/>
            <a:ext cx="3714750" cy="2247900"/>
          </a:xfrm>
          <a:prstGeom prst="rect">
            <a:avLst/>
          </a:prstGeom>
        </p:spPr>
      </p:pic>
      <p:sp>
        <p:nvSpPr>
          <p:cNvPr id="13" name="Content Placeholder 6">
            <a:extLst>
              <a:ext uri="{FF2B5EF4-FFF2-40B4-BE49-F238E27FC236}">
                <a16:creationId xmlns:a16="http://schemas.microsoft.com/office/drawing/2014/main" id="{CEA3F2CC-4517-0B5C-4EF1-FCDEB00F99CE}"/>
              </a:ext>
            </a:extLst>
          </p:cNvPr>
          <p:cNvSpPr txBox="1">
            <a:spLocks/>
          </p:cNvSpPr>
          <p:nvPr/>
        </p:nvSpPr>
        <p:spPr>
          <a:xfrm>
            <a:off x="4959810" y="1474802"/>
            <a:ext cx="6317790" cy="4697397"/>
          </a:xfrm>
          <a:prstGeom prst="rect">
            <a:avLst/>
          </a:prstGeom>
        </p:spPr>
        <p:txBody>
          <a:bodyPr vert="horz" lIns="91440" tIns="45720" rIns="91440" bIns="45720" rtlCol="0">
            <a:normAutofit/>
          </a:bodyPr>
          <a:lstStyle>
            <a:lvl1pPr marL="0" marR="0" indent="0" algn="just" defTabSz="914400" rtl="0" eaLnBrk="1" fontAlgn="auto" latinLnBrk="0" hangingPunct="1">
              <a:lnSpc>
                <a:spcPct val="90000"/>
              </a:lnSpc>
              <a:spcBef>
                <a:spcPts val="1000"/>
              </a:spcBef>
              <a:spcAft>
                <a:spcPts val="0"/>
              </a:spcAft>
              <a:buClr>
                <a:srgbClr val="C41949"/>
              </a:buClr>
              <a:buSzTx/>
              <a:buFont typeface="Wingdings" panose="05000000000000000000" pitchFamily="2" charset="2"/>
              <a:buNone/>
              <a:tabLst/>
              <a:defRPr sz="2000" kern="1200" baseline="0">
                <a:solidFill>
                  <a:schemeClr val="tx2"/>
                </a:solidFill>
                <a:latin typeface="+mn-lt"/>
                <a:ea typeface="+mn-ea"/>
                <a:cs typeface="+mn-cs"/>
              </a:defRPr>
            </a:lvl1pPr>
            <a:lvl2pPr marL="685800" indent="-228600" algn="just" defTabSz="914400" rtl="0" eaLnBrk="1" latinLnBrk="0" hangingPunct="1">
              <a:lnSpc>
                <a:spcPct val="90000"/>
              </a:lnSpc>
              <a:spcBef>
                <a:spcPts val="500"/>
              </a:spcBef>
              <a:buClr>
                <a:srgbClr val="C41949"/>
              </a:buClr>
              <a:buFont typeface="Wingdings" panose="05000000000000000000" pitchFamily="2" charset="2"/>
              <a:buChar char="§"/>
              <a:defRPr sz="2000" kern="1200" baseline="0">
                <a:solidFill>
                  <a:schemeClr val="tx1">
                    <a:lumMod val="75000"/>
                    <a:lumOff val="25000"/>
                  </a:schemeClr>
                </a:solidFill>
                <a:latin typeface="+mn-lt"/>
                <a:ea typeface="+mn-ea"/>
                <a:cs typeface="+mn-cs"/>
              </a:defRPr>
            </a:lvl2pPr>
            <a:lvl3pPr marL="1143000" indent="-228600" algn="just" defTabSz="914400" rtl="0" eaLnBrk="1" latinLnBrk="0" hangingPunct="1">
              <a:lnSpc>
                <a:spcPct val="90000"/>
              </a:lnSpc>
              <a:spcBef>
                <a:spcPts val="500"/>
              </a:spcBef>
              <a:buClr>
                <a:srgbClr val="C41949"/>
              </a:buClr>
              <a:buFont typeface="Wingdings" panose="05000000000000000000" pitchFamily="2" charset="2"/>
              <a:buChar char="§"/>
              <a:defRPr sz="1800" kern="1200" baseline="0">
                <a:solidFill>
                  <a:schemeClr val="tx1">
                    <a:lumMod val="75000"/>
                    <a:lumOff val="25000"/>
                  </a:schemeClr>
                </a:solidFill>
                <a:latin typeface="+mn-lt"/>
                <a:ea typeface="+mn-ea"/>
                <a:cs typeface="+mn-cs"/>
              </a:defRPr>
            </a:lvl3pPr>
            <a:lvl4pPr marL="1600200" indent="-228600" algn="just" defTabSz="914400" rtl="0" eaLnBrk="1" latinLnBrk="0" hangingPunct="1">
              <a:lnSpc>
                <a:spcPct val="90000"/>
              </a:lnSpc>
              <a:spcBef>
                <a:spcPts val="500"/>
              </a:spcBef>
              <a:buClr>
                <a:srgbClr val="C41949"/>
              </a:buClr>
              <a:buFont typeface="Wingdings" panose="05000000000000000000" pitchFamily="2" charset="2"/>
              <a:buChar char="§"/>
              <a:defRPr sz="1600" kern="1200">
                <a:solidFill>
                  <a:schemeClr val="tx1">
                    <a:lumMod val="75000"/>
                    <a:lumOff val="25000"/>
                  </a:schemeClr>
                </a:solidFill>
                <a:latin typeface="+mn-lt"/>
                <a:ea typeface="+mn-ea"/>
                <a:cs typeface="+mn-cs"/>
              </a:defRPr>
            </a:lvl4pPr>
            <a:lvl5pPr marL="2057400" indent="-228600" algn="just" defTabSz="914400" rtl="0" eaLnBrk="1" latinLnBrk="0" hangingPunct="1">
              <a:lnSpc>
                <a:spcPct val="90000"/>
              </a:lnSpc>
              <a:spcBef>
                <a:spcPts val="500"/>
              </a:spcBef>
              <a:buClr>
                <a:srgbClr val="C41949"/>
              </a:buClr>
              <a:buFont typeface="Wingdings" panose="05000000000000000000" pitchFamily="2" charset="2"/>
              <a:buChar char="§"/>
              <a:defRPr sz="16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100000"/>
              </a:lnSpc>
              <a:spcBef>
                <a:spcPts val="0"/>
              </a:spcBef>
              <a:buFont typeface="Courier New" panose="02070309020205020404" pitchFamily="49" charset="0"/>
              <a:buChar char="o"/>
            </a:pPr>
            <a:r>
              <a:rPr lang="es-CL" sz="1800" dirty="0"/>
              <a:t>Focalizar intervenciones en las familias de cargos que tienen menos postulaciones</a:t>
            </a:r>
          </a:p>
          <a:p>
            <a:pPr marL="1028700" lvl="1" indent="-342900">
              <a:lnSpc>
                <a:spcPct val="100000"/>
              </a:lnSpc>
              <a:spcBef>
                <a:spcPts val="0"/>
              </a:spcBef>
              <a:buFont typeface="Courier New" panose="02070309020205020404" pitchFamily="49" charset="0"/>
              <a:buChar char="o"/>
            </a:pPr>
            <a:r>
              <a:rPr lang="es-CL" sz="1800" dirty="0"/>
              <a:t>Actividades de difusión</a:t>
            </a:r>
          </a:p>
          <a:p>
            <a:pPr marL="1028700" lvl="1" indent="-342900">
              <a:lnSpc>
                <a:spcPct val="100000"/>
              </a:lnSpc>
              <a:spcBef>
                <a:spcPts val="0"/>
              </a:spcBef>
              <a:buFont typeface="Courier New" panose="02070309020205020404" pitchFamily="49" charset="0"/>
              <a:buChar char="o"/>
            </a:pPr>
            <a:r>
              <a:rPr lang="es-CL" sz="1800" dirty="0"/>
              <a:t>Vinculación con el sector privado y universidades</a:t>
            </a:r>
          </a:p>
          <a:p>
            <a:pPr marL="342900" indent="-342900">
              <a:lnSpc>
                <a:spcPct val="100000"/>
              </a:lnSpc>
              <a:spcBef>
                <a:spcPts val="0"/>
              </a:spcBef>
              <a:buFont typeface="Courier New" panose="02070309020205020404" pitchFamily="49" charset="0"/>
              <a:buChar char="o"/>
            </a:pPr>
            <a:r>
              <a:rPr lang="es-CL" sz="1800" dirty="0"/>
              <a:t>Mantener nexo con programas de postgrado para dar a conocer el sistema y específicamente aquellos sectores con menor postulación de mujeres</a:t>
            </a:r>
          </a:p>
          <a:p>
            <a:pPr marL="342900" indent="-342900">
              <a:lnSpc>
                <a:spcPct val="100000"/>
              </a:lnSpc>
              <a:spcBef>
                <a:spcPts val="0"/>
              </a:spcBef>
              <a:buFont typeface="Courier New" panose="02070309020205020404" pitchFamily="49" charset="0"/>
              <a:buChar char="o"/>
            </a:pPr>
            <a:r>
              <a:rPr lang="es-CL" sz="1800" dirty="0"/>
              <a:t>Evaluar la relevancia que se le otorga a la experiencia previa en el sector público </a:t>
            </a:r>
          </a:p>
          <a:p>
            <a:pPr marL="342900" indent="-342900">
              <a:lnSpc>
                <a:spcPct val="100000"/>
              </a:lnSpc>
              <a:spcBef>
                <a:spcPts val="0"/>
              </a:spcBef>
              <a:buFont typeface="Courier New" panose="02070309020205020404" pitchFamily="49" charset="0"/>
              <a:buChar char="o"/>
            </a:pPr>
            <a:r>
              <a:rPr lang="es-CL" sz="1800" dirty="0"/>
              <a:t>Fortalecer el trabajo intersectorial, con otras instituciones como es la DIPRES y el Ministerio de la Mujer y Equidad de Género, que genere una línea de trabajo para la atención de brechas de género en la administración pública.</a:t>
            </a:r>
          </a:p>
          <a:p>
            <a:pPr marL="342900" indent="-342900">
              <a:lnSpc>
                <a:spcPct val="100000"/>
              </a:lnSpc>
              <a:spcBef>
                <a:spcPts val="0"/>
              </a:spcBef>
              <a:buFont typeface="Courier New" panose="02070309020205020404" pitchFamily="49" charset="0"/>
              <a:buChar char="o"/>
            </a:pPr>
            <a:r>
              <a:rPr lang="es-CL" sz="1800" dirty="0"/>
              <a:t>Incentivar la revisión del acceso a salas cuna y otros beneficios (que puedan acceder tanto hombres como mujeres).</a:t>
            </a:r>
          </a:p>
          <a:p>
            <a:pPr marL="342900" indent="-342900">
              <a:lnSpc>
                <a:spcPct val="100000"/>
              </a:lnSpc>
              <a:spcBef>
                <a:spcPts val="0"/>
              </a:spcBef>
              <a:buFont typeface="Courier New" panose="02070309020205020404" pitchFamily="49" charset="0"/>
              <a:buChar char="o"/>
            </a:pPr>
            <a:r>
              <a:rPr lang="es-CL" sz="1800" dirty="0"/>
              <a:t>Red de Altos Directivos Públicos</a:t>
            </a:r>
          </a:p>
          <a:p>
            <a:pPr marL="342900" indent="-342900">
              <a:lnSpc>
                <a:spcPct val="100000"/>
              </a:lnSpc>
              <a:spcBef>
                <a:spcPts val="0"/>
              </a:spcBef>
              <a:buFont typeface="Courier New" panose="02070309020205020404" pitchFamily="49" charset="0"/>
              <a:buChar char="o"/>
            </a:pPr>
            <a:endParaRPr lang="es-CL" sz="1800" dirty="0"/>
          </a:p>
          <a:p>
            <a:pPr marL="342900" indent="-342900">
              <a:buFont typeface="Courier New" panose="02070309020205020404" pitchFamily="49" charset="0"/>
              <a:buChar char="o"/>
            </a:pPr>
            <a:endParaRPr lang="es-CL" sz="1800" dirty="0"/>
          </a:p>
        </p:txBody>
      </p:sp>
    </p:spTree>
    <p:extLst>
      <p:ext uri="{BB962C8B-B14F-4D97-AF65-F5344CB8AC3E}">
        <p14:creationId xmlns:p14="http://schemas.microsoft.com/office/powerpoint/2010/main" val="22744835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ie de página 2">
            <a:extLst>
              <a:ext uri="{FF2B5EF4-FFF2-40B4-BE49-F238E27FC236}">
                <a16:creationId xmlns:a16="http://schemas.microsoft.com/office/drawing/2014/main" id="{3D6B09E0-43DA-4D7B-BAC8-92B8A717E0D3}"/>
              </a:ext>
            </a:extLst>
          </p:cNvPr>
          <p:cNvSpPr>
            <a:spLocks noGrp="1"/>
          </p:cNvSpPr>
          <p:nvPr>
            <p:ph type="ftr" sz="quarter" idx="11"/>
          </p:nvPr>
        </p:nvSpPr>
        <p:spPr/>
        <p:txBody>
          <a:bodyPr/>
          <a:lstStyle/>
          <a:p>
            <a:r>
              <a:rPr lang="es-CL"/>
              <a:t>www.sistemaspublicos.cl</a:t>
            </a:r>
            <a:endParaRPr lang="en-US" dirty="0"/>
          </a:p>
        </p:txBody>
      </p:sp>
      <p:sp>
        <p:nvSpPr>
          <p:cNvPr id="4" name="Marcador de número de diapositiva 3">
            <a:extLst>
              <a:ext uri="{FF2B5EF4-FFF2-40B4-BE49-F238E27FC236}">
                <a16:creationId xmlns:a16="http://schemas.microsoft.com/office/drawing/2014/main" id="{AE2521C5-1B9A-4999-8F65-B21669E0E72B}"/>
              </a:ext>
            </a:extLst>
          </p:cNvPr>
          <p:cNvSpPr>
            <a:spLocks noGrp="1"/>
          </p:cNvSpPr>
          <p:nvPr>
            <p:ph type="sldNum" sz="quarter" idx="12"/>
          </p:nvPr>
        </p:nvSpPr>
        <p:spPr/>
        <p:txBody>
          <a:bodyPr/>
          <a:lstStyle/>
          <a:p>
            <a:fld id="{5BE3B8B1-D8F9-4D8B-8014-6F7F6A75BF2A}" type="slidenum">
              <a:rPr lang="en-US" smtClean="0"/>
              <a:pPr/>
              <a:t>15</a:t>
            </a:fld>
            <a:endParaRPr lang="en-US" dirty="0"/>
          </a:p>
        </p:txBody>
      </p:sp>
      <p:sp>
        <p:nvSpPr>
          <p:cNvPr id="5" name="Título 4">
            <a:extLst>
              <a:ext uri="{FF2B5EF4-FFF2-40B4-BE49-F238E27FC236}">
                <a16:creationId xmlns:a16="http://schemas.microsoft.com/office/drawing/2014/main" id="{CA6C9427-BD81-4E10-AF0C-6D6658717C56}"/>
              </a:ext>
            </a:extLst>
          </p:cNvPr>
          <p:cNvSpPr>
            <a:spLocks noGrp="1"/>
          </p:cNvSpPr>
          <p:nvPr>
            <p:ph type="title"/>
          </p:nvPr>
        </p:nvSpPr>
        <p:spPr/>
        <p:txBody>
          <a:bodyPr/>
          <a:lstStyle/>
          <a:p>
            <a:r>
              <a:rPr lang="es-CL" dirty="0"/>
              <a:t>RECOMENDACIONES</a:t>
            </a:r>
          </a:p>
        </p:txBody>
      </p:sp>
      <p:sp>
        <p:nvSpPr>
          <p:cNvPr id="6" name="Subtítulo 5">
            <a:extLst>
              <a:ext uri="{FF2B5EF4-FFF2-40B4-BE49-F238E27FC236}">
                <a16:creationId xmlns:a16="http://schemas.microsoft.com/office/drawing/2014/main" id="{8C00478C-BD77-48DA-B4FC-4C9700A7AF9A}"/>
              </a:ext>
            </a:extLst>
          </p:cNvPr>
          <p:cNvSpPr>
            <a:spLocks noGrp="1"/>
          </p:cNvSpPr>
          <p:nvPr>
            <p:ph type="subTitle" idx="13"/>
          </p:nvPr>
        </p:nvSpPr>
        <p:spPr/>
        <p:txBody>
          <a:bodyPr/>
          <a:lstStyle/>
          <a:p>
            <a:endParaRPr lang="es-CL"/>
          </a:p>
        </p:txBody>
      </p:sp>
      <p:pic>
        <p:nvPicPr>
          <p:cNvPr id="7" name="Picture 6">
            <a:extLst>
              <a:ext uri="{FF2B5EF4-FFF2-40B4-BE49-F238E27FC236}">
                <a16:creationId xmlns:a16="http://schemas.microsoft.com/office/drawing/2014/main" id="{96372913-742E-ED5B-CF05-49710853036A}"/>
              </a:ext>
            </a:extLst>
          </p:cNvPr>
          <p:cNvPicPr>
            <a:picLocks noChangeAspect="1"/>
          </p:cNvPicPr>
          <p:nvPr/>
        </p:nvPicPr>
        <p:blipFill>
          <a:blip r:embed="rId3"/>
          <a:stretch>
            <a:fillRect/>
          </a:stretch>
        </p:blipFill>
        <p:spPr>
          <a:xfrm>
            <a:off x="371017" y="1305030"/>
            <a:ext cx="3724275" cy="2390775"/>
          </a:xfrm>
          <a:prstGeom prst="rect">
            <a:avLst/>
          </a:prstGeom>
        </p:spPr>
      </p:pic>
      <p:sp>
        <p:nvSpPr>
          <p:cNvPr id="2" name="Content Placeholder 6">
            <a:extLst>
              <a:ext uri="{FF2B5EF4-FFF2-40B4-BE49-F238E27FC236}">
                <a16:creationId xmlns:a16="http://schemas.microsoft.com/office/drawing/2014/main" id="{C0192D84-B494-742A-DE99-819E16523136}"/>
              </a:ext>
            </a:extLst>
          </p:cNvPr>
          <p:cNvSpPr txBox="1">
            <a:spLocks/>
          </p:cNvSpPr>
          <p:nvPr/>
        </p:nvSpPr>
        <p:spPr>
          <a:xfrm>
            <a:off x="4959810" y="1474802"/>
            <a:ext cx="6317790" cy="4697397"/>
          </a:xfrm>
          <a:prstGeom prst="rect">
            <a:avLst/>
          </a:prstGeom>
        </p:spPr>
        <p:txBody>
          <a:bodyPr vert="horz" lIns="91440" tIns="45720" rIns="91440" bIns="45720" rtlCol="0">
            <a:normAutofit/>
          </a:bodyPr>
          <a:lstStyle>
            <a:lvl1pPr marL="0" marR="0" indent="0" algn="just" defTabSz="914400" rtl="0" eaLnBrk="1" fontAlgn="auto" latinLnBrk="0" hangingPunct="1">
              <a:lnSpc>
                <a:spcPct val="90000"/>
              </a:lnSpc>
              <a:spcBef>
                <a:spcPts val="1000"/>
              </a:spcBef>
              <a:spcAft>
                <a:spcPts val="0"/>
              </a:spcAft>
              <a:buClr>
                <a:srgbClr val="C41949"/>
              </a:buClr>
              <a:buSzTx/>
              <a:buFont typeface="Wingdings" panose="05000000000000000000" pitchFamily="2" charset="2"/>
              <a:buNone/>
              <a:tabLst/>
              <a:defRPr sz="2000" kern="1200" baseline="0">
                <a:solidFill>
                  <a:schemeClr val="tx2"/>
                </a:solidFill>
                <a:latin typeface="+mn-lt"/>
                <a:ea typeface="+mn-ea"/>
                <a:cs typeface="+mn-cs"/>
              </a:defRPr>
            </a:lvl1pPr>
            <a:lvl2pPr marL="685800" indent="-228600" algn="just" defTabSz="914400" rtl="0" eaLnBrk="1" latinLnBrk="0" hangingPunct="1">
              <a:lnSpc>
                <a:spcPct val="90000"/>
              </a:lnSpc>
              <a:spcBef>
                <a:spcPts val="500"/>
              </a:spcBef>
              <a:buClr>
                <a:srgbClr val="C41949"/>
              </a:buClr>
              <a:buFont typeface="Wingdings" panose="05000000000000000000" pitchFamily="2" charset="2"/>
              <a:buChar char="§"/>
              <a:defRPr sz="2000" kern="1200" baseline="0">
                <a:solidFill>
                  <a:schemeClr val="tx1">
                    <a:lumMod val="75000"/>
                    <a:lumOff val="25000"/>
                  </a:schemeClr>
                </a:solidFill>
                <a:latin typeface="+mn-lt"/>
                <a:ea typeface="+mn-ea"/>
                <a:cs typeface="+mn-cs"/>
              </a:defRPr>
            </a:lvl2pPr>
            <a:lvl3pPr marL="1143000" indent="-228600" algn="just" defTabSz="914400" rtl="0" eaLnBrk="1" latinLnBrk="0" hangingPunct="1">
              <a:lnSpc>
                <a:spcPct val="90000"/>
              </a:lnSpc>
              <a:spcBef>
                <a:spcPts val="500"/>
              </a:spcBef>
              <a:buClr>
                <a:srgbClr val="C41949"/>
              </a:buClr>
              <a:buFont typeface="Wingdings" panose="05000000000000000000" pitchFamily="2" charset="2"/>
              <a:buChar char="§"/>
              <a:defRPr sz="1800" kern="1200" baseline="0">
                <a:solidFill>
                  <a:schemeClr val="tx1">
                    <a:lumMod val="75000"/>
                    <a:lumOff val="25000"/>
                  </a:schemeClr>
                </a:solidFill>
                <a:latin typeface="+mn-lt"/>
                <a:ea typeface="+mn-ea"/>
                <a:cs typeface="+mn-cs"/>
              </a:defRPr>
            </a:lvl3pPr>
            <a:lvl4pPr marL="1600200" indent="-228600" algn="just" defTabSz="914400" rtl="0" eaLnBrk="1" latinLnBrk="0" hangingPunct="1">
              <a:lnSpc>
                <a:spcPct val="90000"/>
              </a:lnSpc>
              <a:spcBef>
                <a:spcPts val="500"/>
              </a:spcBef>
              <a:buClr>
                <a:srgbClr val="C41949"/>
              </a:buClr>
              <a:buFont typeface="Wingdings" panose="05000000000000000000" pitchFamily="2" charset="2"/>
              <a:buChar char="§"/>
              <a:defRPr sz="1600" kern="1200">
                <a:solidFill>
                  <a:schemeClr val="tx1">
                    <a:lumMod val="75000"/>
                    <a:lumOff val="25000"/>
                  </a:schemeClr>
                </a:solidFill>
                <a:latin typeface="+mn-lt"/>
                <a:ea typeface="+mn-ea"/>
                <a:cs typeface="+mn-cs"/>
              </a:defRPr>
            </a:lvl4pPr>
            <a:lvl5pPr marL="2057400" indent="-228600" algn="just" defTabSz="914400" rtl="0" eaLnBrk="1" latinLnBrk="0" hangingPunct="1">
              <a:lnSpc>
                <a:spcPct val="90000"/>
              </a:lnSpc>
              <a:spcBef>
                <a:spcPts val="500"/>
              </a:spcBef>
              <a:buClr>
                <a:srgbClr val="C41949"/>
              </a:buClr>
              <a:buFont typeface="Wingdings" panose="05000000000000000000" pitchFamily="2" charset="2"/>
              <a:buChar char="§"/>
              <a:defRPr sz="16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100000"/>
              </a:lnSpc>
              <a:spcBef>
                <a:spcPts val="0"/>
              </a:spcBef>
              <a:buFont typeface="Courier New" panose="02070309020205020404" pitchFamily="49" charset="0"/>
              <a:buChar char="o"/>
            </a:pPr>
            <a:r>
              <a:rPr lang="es-CL" sz="1800" dirty="0"/>
              <a:t>Focalizando aquellos sectores con subrepresentación de mujeres:</a:t>
            </a:r>
          </a:p>
          <a:p>
            <a:pPr marL="1028700" lvl="1" indent="-342900">
              <a:lnSpc>
                <a:spcPct val="100000"/>
              </a:lnSpc>
              <a:spcBef>
                <a:spcPts val="0"/>
              </a:spcBef>
              <a:buFont typeface="Courier New" panose="02070309020205020404" pitchFamily="49" charset="0"/>
              <a:buChar char="o"/>
            </a:pPr>
            <a:r>
              <a:rPr lang="es-CL" sz="1800" dirty="0"/>
              <a:t>Estrategias de comunicación, educación y formación en materias de género y sesgos implícitos</a:t>
            </a:r>
          </a:p>
          <a:p>
            <a:pPr marL="1028700" lvl="1" indent="-342900">
              <a:lnSpc>
                <a:spcPct val="100000"/>
              </a:lnSpc>
              <a:spcBef>
                <a:spcPts val="0"/>
              </a:spcBef>
              <a:buFont typeface="Courier New" panose="02070309020205020404" pitchFamily="49" charset="0"/>
              <a:buChar char="o"/>
            </a:pPr>
            <a:r>
              <a:rPr lang="es-CL" sz="1800" dirty="0"/>
              <a:t>Concientizar respecto de lo negativas que son las culturas de trabajo de horas extra, el no uso de los beneficios parentales, o la formación de redes informales que excluyan a las personas con responsabilidades familiares.</a:t>
            </a:r>
          </a:p>
          <a:p>
            <a:pPr marL="342900" indent="-342900">
              <a:lnSpc>
                <a:spcPct val="100000"/>
              </a:lnSpc>
              <a:spcBef>
                <a:spcPts val="0"/>
              </a:spcBef>
              <a:buFont typeface="Courier New" panose="02070309020205020404" pitchFamily="49" charset="0"/>
              <a:buChar char="o"/>
            </a:pPr>
            <a:r>
              <a:rPr lang="es-CL" sz="1800" dirty="0"/>
              <a:t>Que las actividades que se realicen incorpore activamente a los hombres como parte del público objetivo.</a:t>
            </a:r>
          </a:p>
          <a:p>
            <a:pPr marL="342900" indent="-342900">
              <a:lnSpc>
                <a:spcPct val="100000"/>
              </a:lnSpc>
              <a:spcBef>
                <a:spcPts val="0"/>
              </a:spcBef>
              <a:buFont typeface="Courier New" panose="02070309020205020404" pitchFamily="49" charset="0"/>
              <a:buChar char="o"/>
            </a:pPr>
            <a:r>
              <a:rPr lang="es-CL" sz="1800" dirty="0"/>
              <a:t>A futuro, estudiar si existen diferencias en resultados organizacionales o en los equipos según si es una directiva mujer u hombre (caracterizando los estilos de liderazgo)</a:t>
            </a:r>
          </a:p>
          <a:p>
            <a:pPr marL="342900" indent="-342900">
              <a:lnSpc>
                <a:spcPct val="100000"/>
              </a:lnSpc>
              <a:spcBef>
                <a:spcPts val="0"/>
              </a:spcBef>
              <a:buFont typeface="Courier New" panose="02070309020205020404" pitchFamily="49" charset="0"/>
              <a:buChar char="o"/>
            </a:pPr>
            <a:endParaRPr lang="es-CL" sz="1800" dirty="0"/>
          </a:p>
          <a:p>
            <a:pPr marL="342900" indent="-342900">
              <a:buFont typeface="Courier New" panose="02070309020205020404" pitchFamily="49" charset="0"/>
              <a:buChar char="o"/>
            </a:pPr>
            <a:endParaRPr lang="es-CL" sz="1800" dirty="0"/>
          </a:p>
        </p:txBody>
      </p:sp>
    </p:spTree>
    <p:extLst>
      <p:ext uri="{BB962C8B-B14F-4D97-AF65-F5344CB8AC3E}">
        <p14:creationId xmlns:p14="http://schemas.microsoft.com/office/powerpoint/2010/main" val="24890992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ie de página 2">
            <a:extLst>
              <a:ext uri="{FF2B5EF4-FFF2-40B4-BE49-F238E27FC236}">
                <a16:creationId xmlns:a16="http://schemas.microsoft.com/office/drawing/2014/main" id="{3D6B09E0-43DA-4D7B-BAC8-92B8A717E0D3}"/>
              </a:ext>
            </a:extLst>
          </p:cNvPr>
          <p:cNvSpPr>
            <a:spLocks noGrp="1"/>
          </p:cNvSpPr>
          <p:nvPr>
            <p:ph type="ftr" sz="quarter" idx="11"/>
          </p:nvPr>
        </p:nvSpPr>
        <p:spPr/>
        <p:txBody>
          <a:bodyPr/>
          <a:lstStyle/>
          <a:p>
            <a:r>
              <a:rPr lang="es-CL"/>
              <a:t>www.sistemaspublicos.cl</a:t>
            </a:r>
            <a:endParaRPr lang="en-US" dirty="0"/>
          </a:p>
        </p:txBody>
      </p:sp>
      <p:sp>
        <p:nvSpPr>
          <p:cNvPr id="4" name="Marcador de número de diapositiva 3">
            <a:extLst>
              <a:ext uri="{FF2B5EF4-FFF2-40B4-BE49-F238E27FC236}">
                <a16:creationId xmlns:a16="http://schemas.microsoft.com/office/drawing/2014/main" id="{AE2521C5-1B9A-4999-8F65-B21669E0E72B}"/>
              </a:ext>
            </a:extLst>
          </p:cNvPr>
          <p:cNvSpPr>
            <a:spLocks noGrp="1"/>
          </p:cNvSpPr>
          <p:nvPr>
            <p:ph type="sldNum" sz="quarter" idx="12"/>
          </p:nvPr>
        </p:nvSpPr>
        <p:spPr/>
        <p:txBody>
          <a:bodyPr/>
          <a:lstStyle/>
          <a:p>
            <a:fld id="{5BE3B8B1-D8F9-4D8B-8014-6F7F6A75BF2A}" type="slidenum">
              <a:rPr lang="en-US" smtClean="0"/>
              <a:pPr/>
              <a:t>16</a:t>
            </a:fld>
            <a:endParaRPr lang="en-US" dirty="0"/>
          </a:p>
        </p:txBody>
      </p:sp>
      <p:sp>
        <p:nvSpPr>
          <p:cNvPr id="5" name="Título 4">
            <a:extLst>
              <a:ext uri="{FF2B5EF4-FFF2-40B4-BE49-F238E27FC236}">
                <a16:creationId xmlns:a16="http://schemas.microsoft.com/office/drawing/2014/main" id="{CA6C9427-BD81-4E10-AF0C-6D6658717C56}"/>
              </a:ext>
            </a:extLst>
          </p:cNvPr>
          <p:cNvSpPr>
            <a:spLocks noGrp="1"/>
          </p:cNvSpPr>
          <p:nvPr>
            <p:ph type="title"/>
          </p:nvPr>
        </p:nvSpPr>
        <p:spPr/>
        <p:txBody>
          <a:bodyPr/>
          <a:lstStyle/>
          <a:p>
            <a:r>
              <a:rPr lang="es-CL" dirty="0"/>
              <a:t>RECOMENDACIONES</a:t>
            </a:r>
          </a:p>
        </p:txBody>
      </p:sp>
      <p:sp>
        <p:nvSpPr>
          <p:cNvPr id="6" name="Subtítulo 5">
            <a:extLst>
              <a:ext uri="{FF2B5EF4-FFF2-40B4-BE49-F238E27FC236}">
                <a16:creationId xmlns:a16="http://schemas.microsoft.com/office/drawing/2014/main" id="{8C00478C-BD77-48DA-B4FC-4C9700A7AF9A}"/>
              </a:ext>
            </a:extLst>
          </p:cNvPr>
          <p:cNvSpPr>
            <a:spLocks noGrp="1"/>
          </p:cNvSpPr>
          <p:nvPr>
            <p:ph type="subTitle" idx="13"/>
          </p:nvPr>
        </p:nvSpPr>
        <p:spPr/>
        <p:txBody>
          <a:bodyPr/>
          <a:lstStyle/>
          <a:p>
            <a:endParaRPr lang="es-CL"/>
          </a:p>
        </p:txBody>
      </p:sp>
      <p:pic>
        <p:nvPicPr>
          <p:cNvPr id="10" name="Picture 9">
            <a:extLst>
              <a:ext uri="{FF2B5EF4-FFF2-40B4-BE49-F238E27FC236}">
                <a16:creationId xmlns:a16="http://schemas.microsoft.com/office/drawing/2014/main" id="{D249F940-D200-67B4-FB22-75D81C6B0BE2}"/>
              </a:ext>
            </a:extLst>
          </p:cNvPr>
          <p:cNvPicPr>
            <a:picLocks noChangeAspect="1"/>
          </p:cNvPicPr>
          <p:nvPr/>
        </p:nvPicPr>
        <p:blipFill>
          <a:blip r:embed="rId3"/>
          <a:stretch>
            <a:fillRect/>
          </a:stretch>
        </p:blipFill>
        <p:spPr>
          <a:xfrm>
            <a:off x="410345" y="1344538"/>
            <a:ext cx="3638550" cy="2305050"/>
          </a:xfrm>
          <a:prstGeom prst="rect">
            <a:avLst/>
          </a:prstGeom>
        </p:spPr>
      </p:pic>
      <p:sp>
        <p:nvSpPr>
          <p:cNvPr id="2" name="Content Placeholder 6">
            <a:extLst>
              <a:ext uri="{FF2B5EF4-FFF2-40B4-BE49-F238E27FC236}">
                <a16:creationId xmlns:a16="http://schemas.microsoft.com/office/drawing/2014/main" id="{DFE8604E-47BE-6046-0673-04E2DAAD0BB7}"/>
              </a:ext>
            </a:extLst>
          </p:cNvPr>
          <p:cNvSpPr txBox="1">
            <a:spLocks/>
          </p:cNvSpPr>
          <p:nvPr/>
        </p:nvSpPr>
        <p:spPr>
          <a:xfrm>
            <a:off x="4959810" y="1474802"/>
            <a:ext cx="6317790" cy="4697397"/>
          </a:xfrm>
          <a:prstGeom prst="rect">
            <a:avLst/>
          </a:prstGeom>
        </p:spPr>
        <p:txBody>
          <a:bodyPr vert="horz" lIns="91440" tIns="45720" rIns="91440" bIns="45720" rtlCol="0">
            <a:normAutofit/>
          </a:bodyPr>
          <a:lstStyle>
            <a:lvl1pPr marL="0" marR="0" indent="0" algn="just" defTabSz="914400" rtl="0" eaLnBrk="1" fontAlgn="auto" latinLnBrk="0" hangingPunct="1">
              <a:lnSpc>
                <a:spcPct val="90000"/>
              </a:lnSpc>
              <a:spcBef>
                <a:spcPts val="1000"/>
              </a:spcBef>
              <a:spcAft>
                <a:spcPts val="0"/>
              </a:spcAft>
              <a:buClr>
                <a:srgbClr val="C41949"/>
              </a:buClr>
              <a:buSzTx/>
              <a:buFont typeface="Wingdings" panose="05000000000000000000" pitchFamily="2" charset="2"/>
              <a:buNone/>
              <a:tabLst/>
              <a:defRPr sz="2000" kern="1200" baseline="0">
                <a:solidFill>
                  <a:schemeClr val="tx2"/>
                </a:solidFill>
                <a:latin typeface="+mn-lt"/>
                <a:ea typeface="+mn-ea"/>
                <a:cs typeface="+mn-cs"/>
              </a:defRPr>
            </a:lvl1pPr>
            <a:lvl2pPr marL="685800" indent="-228600" algn="just" defTabSz="914400" rtl="0" eaLnBrk="1" latinLnBrk="0" hangingPunct="1">
              <a:lnSpc>
                <a:spcPct val="90000"/>
              </a:lnSpc>
              <a:spcBef>
                <a:spcPts val="500"/>
              </a:spcBef>
              <a:buClr>
                <a:srgbClr val="C41949"/>
              </a:buClr>
              <a:buFont typeface="Wingdings" panose="05000000000000000000" pitchFamily="2" charset="2"/>
              <a:buChar char="§"/>
              <a:defRPr sz="2000" kern="1200" baseline="0">
                <a:solidFill>
                  <a:schemeClr val="tx1">
                    <a:lumMod val="75000"/>
                    <a:lumOff val="25000"/>
                  </a:schemeClr>
                </a:solidFill>
                <a:latin typeface="+mn-lt"/>
                <a:ea typeface="+mn-ea"/>
                <a:cs typeface="+mn-cs"/>
              </a:defRPr>
            </a:lvl2pPr>
            <a:lvl3pPr marL="1143000" indent="-228600" algn="just" defTabSz="914400" rtl="0" eaLnBrk="1" latinLnBrk="0" hangingPunct="1">
              <a:lnSpc>
                <a:spcPct val="90000"/>
              </a:lnSpc>
              <a:spcBef>
                <a:spcPts val="500"/>
              </a:spcBef>
              <a:buClr>
                <a:srgbClr val="C41949"/>
              </a:buClr>
              <a:buFont typeface="Wingdings" panose="05000000000000000000" pitchFamily="2" charset="2"/>
              <a:buChar char="§"/>
              <a:defRPr sz="1800" kern="1200" baseline="0">
                <a:solidFill>
                  <a:schemeClr val="tx1">
                    <a:lumMod val="75000"/>
                    <a:lumOff val="25000"/>
                  </a:schemeClr>
                </a:solidFill>
                <a:latin typeface="+mn-lt"/>
                <a:ea typeface="+mn-ea"/>
                <a:cs typeface="+mn-cs"/>
              </a:defRPr>
            </a:lvl3pPr>
            <a:lvl4pPr marL="1600200" indent="-228600" algn="just" defTabSz="914400" rtl="0" eaLnBrk="1" latinLnBrk="0" hangingPunct="1">
              <a:lnSpc>
                <a:spcPct val="90000"/>
              </a:lnSpc>
              <a:spcBef>
                <a:spcPts val="500"/>
              </a:spcBef>
              <a:buClr>
                <a:srgbClr val="C41949"/>
              </a:buClr>
              <a:buFont typeface="Wingdings" panose="05000000000000000000" pitchFamily="2" charset="2"/>
              <a:buChar char="§"/>
              <a:defRPr sz="1600" kern="1200">
                <a:solidFill>
                  <a:schemeClr val="tx1">
                    <a:lumMod val="75000"/>
                    <a:lumOff val="25000"/>
                  </a:schemeClr>
                </a:solidFill>
                <a:latin typeface="+mn-lt"/>
                <a:ea typeface="+mn-ea"/>
                <a:cs typeface="+mn-cs"/>
              </a:defRPr>
            </a:lvl4pPr>
            <a:lvl5pPr marL="2057400" indent="-228600" algn="just" defTabSz="914400" rtl="0" eaLnBrk="1" latinLnBrk="0" hangingPunct="1">
              <a:lnSpc>
                <a:spcPct val="90000"/>
              </a:lnSpc>
              <a:spcBef>
                <a:spcPts val="500"/>
              </a:spcBef>
              <a:buClr>
                <a:srgbClr val="C41949"/>
              </a:buClr>
              <a:buFont typeface="Wingdings" panose="05000000000000000000" pitchFamily="2" charset="2"/>
              <a:buChar char="§"/>
              <a:defRPr sz="16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100000"/>
              </a:lnSpc>
              <a:spcBef>
                <a:spcPts val="0"/>
              </a:spcBef>
              <a:buFont typeface="Courier New" panose="02070309020205020404" pitchFamily="49" charset="0"/>
              <a:buChar char="o"/>
            </a:pPr>
            <a:r>
              <a:rPr lang="es-CL" sz="1800" dirty="0"/>
              <a:t>Focalizando en los sectores con subrepresentación de mujeres, realizar difusión del proceso de postulación al SADP. </a:t>
            </a:r>
          </a:p>
          <a:p>
            <a:pPr marL="342900" indent="-342900">
              <a:lnSpc>
                <a:spcPct val="100000"/>
              </a:lnSpc>
              <a:spcBef>
                <a:spcPts val="0"/>
              </a:spcBef>
              <a:buFont typeface="Courier New" panose="02070309020205020404" pitchFamily="49" charset="0"/>
              <a:buChar char="o"/>
            </a:pPr>
            <a:r>
              <a:rPr lang="es-CL" sz="1800" dirty="0"/>
              <a:t>Revisar perfiles y si presentan barreras que limiten la postulación de mujeres (años de experiencia consecutivos, experiencia previa en el sector público)</a:t>
            </a:r>
          </a:p>
          <a:p>
            <a:pPr marL="342900" indent="-342900">
              <a:lnSpc>
                <a:spcPct val="100000"/>
              </a:lnSpc>
              <a:spcBef>
                <a:spcPts val="0"/>
              </a:spcBef>
              <a:buFont typeface="Courier New" panose="02070309020205020404" pitchFamily="49" charset="0"/>
              <a:buChar char="o"/>
            </a:pPr>
            <a:r>
              <a:rPr lang="es-CL" sz="1800" dirty="0"/>
              <a:t>Reforzar los valores de la ADP en las empresas de selección.</a:t>
            </a:r>
          </a:p>
          <a:p>
            <a:pPr marL="342900" indent="-342900">
              <a:lnSpc>
                <a:spcPct val="100000"/>
              </a:lnSpc>
              <a:spcBef>
                <a:spcPts val="0"/>
              </a:spcBef>
              <a:buFont typeface="Courier New" panose="02070309020205020404" pitchFamily="49" charset="0"/>
              <a:buChar char="o"/>
            </a:pPr>
            <a:r>
              <a:rPr lang="es-CL" sz="1800" dirty="0"/>
              <a:t>Red de Mujeres Líderes</a:t>
            </a:r>
          </a:p>
          <a:p>
            <a:pPr marL="1028700" lvl="1" indent="-342900">
              <a:lnSpc>
                <a:spcPct val="100000"/>
              </a:lnSpc>
              <a:spcBef>
                <a:spcPts val="0"/>
              </a:spcBef>
              <a:buFont typeface="Courier New" panose="02070309020205020404" pitchFamily="49" charset="0"/>
              <a:buChar char="o"/>
            </a:pPr>
            <a:r>
              <a:rPr lang="es-CL" sz="1800" dirty="0"/>
              <a:t>Diferenciar los apoyos para mujeres que hayan tenido cargos de jefaturas previas vs quienes no</a:t>
            </a:r>
          </a:p>
          <a:p>
            <a:pPr marL="1028700" lvl="1" indent="-342900">
              <a:lnSpc>
                <a:spcPct val="100000"/>
              </a:lnSpc>
              <a:spcBef>
                <a:spcPts val="0"/>
              </a:spcBef>
              <a:buFont typeface="Courier New" panose="02070309020205020404" pitchFamily="49" charset="0"/>
              <a:buChar char="o"/>
            </a:pPr>
            <a:r>
              <a:rPr lang="es-CL" sz="1800" dirty="0"/>
              <a:t>Incorporar mentores hombres</a:t>
            </a:r>
          </a:p>
          <a:p>
            <a:pPr marL="1028700" lvl="1" indent="-342900">
              <a:lnSpc>
                <a:spcPct val="100000"/>
              </a:lnSpc>
              <a:spcBef>
                <a:spcPts val="0"/>
              </a:spcBef>
              <a:buFont typeface="Courier New" panose="02070309020205020404" pitchFamily="49" charset="0"/>
              <a:buChar char="o"/>
            </a:pPr>
            <a:r>
              <a:rPr lang="es-CL" sz="1800" dirty="0"/>
              <a:t>Que se entregue </a:t>
            </a:r>
            <a:r>
              <a:rPr lang="es-CL" sz="1800" dirty="0" err="1"/>
              <a:t>feedback</a:t>
            </a:r>
            <a:r>
              <a:rPr lang="es-CL" sz="1800" dirty="0"/>
              <a:t> a las mujeres que son parte de la red y no obtienen buenos resultados en su postulación vía ADP</a:t>
            </a:r>
          </a:p>
          <a:p>
            <a:pPr marL="342900" indent="-342900">
              <a:lnSpc>
                <a:spcPct val="100000"/>
              </a:lnSpc>
              <a:spcBef>
                <a:spcPts val="0"/>
              </a:spcBef>
              <a:buFont typeface="Courier New" panose="02070309020205020404" pitchFamily="49" charset="0"/>
              <a:buChar char="o"/>
            </a:pPr>
            <a:endParaRPr lang="es-CL" sz="1800" dirty="0"/>
          </a:p>
          <a:p>
            <a:pPr marL="342900" indent="-342900">
              <a:lnSpc>
                <a:spcPct val="100000"/>
              </a:lnSpc>
              <a:spcBef>
                <a:spcPts val="0"/>
              </a:spcBef>
              <a:buFont typeface="Courier New" panose="02070309020205020404" pitchFamily="49" charset="0"/>
              <a:buChar char="o"/>
            </a:pPr>
            <a:endParaRPr lang="es-CL" sz="1800" dirty="0"/>
          </a:p>
          <a:p>
            <a:pPr marL="342900" indent="-342900">
              <a:buFont typeface="Courier New" panose="02070309020205020404" pitchFamily="49" charset="0"/>
              <a:buChar char="o"/>
            </a:pPr>
            <a:endParaRPr lang="es-CL" sz="1800" dirty="0"/>
          </a:p>
        </p:txBody>
      </p:sp>
    </p:spTree>
    <p:extLst>
      <p:ext uri="{BB962C8B-B14F-4D97-AF65-F5344CB8AC3E}">
        <p14:creationId xmlns:p14="http://schemas.microsoft.com/office/powerpoint/2010/main" val="19819363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ie de página 2">
            <a:extLst>
              <a:ext uri="{FF2B5EF4-FFF2-40B4-BE49-F238E27FC236}">
                <a16:creationId xmlns:a16="http://schemas.microsoft.com/office/drawing/2014/main" id="{3D6B09E0-43DA-4D7B-BAC8-92B8A717E0D3}"/>
              </a:ext>
            </a:extLst>
          </p:cNvPr>
          <p:cNvSpPr>
            <a:spLocks noGrp="1"/>
          </p:cNvSpPr>
          <p:nvPr>
            <p:ph type="ftr" sz="quarter" idx="11"/>
          </p:nvPr>
        </p:nvSpPr>
        <p:spPr/>
        <p:txBody>
          <a:bodyPr/>
          <a:lstStyle/>
          <a:p>
            <a:r>
              <a:rPr lang="es-CL"/>
              <a:t>www.sistemaspublicos.cl</a:t>
            </a:r>
            <a:endParaRPr lang="en-US" dirty="0"/>
          </a:p>
        </p:txBody>
      </p:sp>
      <p:sp>
        <p:nvSpPr>
          <p:cNvPr id="4" name="Marcador de número de diapositiva 3">
            <a:extLst>
              <a:ext uri="{FF2B5EF4-FFF2-40B4-BE49-F238E27FC236}">
                <a16:creationId xmlns:a16="http://schemas.microsoft.com/office/drawing/2014/main" id="{AE2521C5-1B9A-4999-8F65-B21669E0E72B}"/>
              </a:ext>
            </a:extLst>
          </p:cNvPr>
          <p:cNvSpPr>
            <a:spLocks noGrp="1"/>
          </p:cNvSpPr>
          <p:nvPr>
            <p:ph type="sldNum" sz="quarter" idx="12"/>
          </p:nvPr>
        </p:nvSpPr>
        <p:spPr/>
        <p:txBody>
          <a:bodyPr/>
          <a:lstStyle/>
          <a:p>
            <a:fld id="{5BE3B8B1-D8F9-4D8B-8014-6F7F6A75BF2A}" type="slidenum">
              <a:rPr lang="en-US" smtClean="0"/>
              <a:pPr/>
              <a:t>17</a:t>
            </a:fld>
            <a:endParaRPr lang="en-US" dirty="0"/>
          </a:p>
        </p:txBody>
      </p:sp>
      <p:sp>
        <p:nvSpPr>
          <p:cNvPr id="5" name="Título 4">
            <a:extLst>
              <a:ext uri="{FF2B5EF4-FFF2-40B4-BE49-F238E27FC236}">
                <a16:creationId xmlns:a16="http://schemas.microsoft.com/office/drawing/2014/main" id="{CA6C9427-BD81-4E10-AF0C-6D6658717C56}"/>
              </a:ext>
            </a:extLst>
          </p:cNvPr>
          <p:cNvSpPr>
            <a:spLocks noGrp="1"/>
          </p:cNvSpPr>
          <p:nvPr>
            <p:ph type="title"/>
          </p:nvPr>
        </p:nvSpPr>
        <p:spPr/>
        <p:txBody>
          <a:bodyPr/>
          <a:lstStyle/>
          <a:p>
            <a:r>
              <a:rPr lang="es-CL" dirty="0"/>
              <a:t>LUZ DE ESPERANZA</a:t>
            </a:r>
          </a:p>
        </p:txBody>
      </p:sp>
      <p:sp>
        <p:nvSpPr>
          <p:cNvPr id="6" name="Subtítulo 5">
            <a:extLst>
              <a:ext uri="{FF2B5EF4-FFF2-40B4-BE49-F238E27FC236}">
                <a16:creationId xmlns:a16="http://schemas.microsoft.com/office/drawing/2014/main" id="{8C00478C-BD77-48DA-B4FC-4C9700A7AF9A}"/>
              </a:ext>
            </a:extLst>
          </p:cNvPr>
          <p:cNvSpPr>
            <a:spLocks noGrp="1"/>
          </p:cNvSpPr>
          <p:nvPr>
            <p:ph type="subTitle" idx="13"/>
          </p:nvPr>
        </p:nvSpPr>
        <p:spPr/>
        <p:txBody>
          <a:bodyPr/>
          <a:lstStyle/>
          <a:p>
            <a:r>
              <a:rPr lang="es-CL" dirty="0"/>
              <a:t>AVANCES DESDE EL SERVICIO CIVIL POSTERIOR AL ESTUDIO</a:t>
            </a:r>
          </a:p>
        </p:txBody>
      </p:sp>
      <p:pic>
        <p:nvPicPr>
          <p:cNvPr id="7" name="Picture 6" descr="Table&#10;&#10;Description automatically generated">
            <a:extLst>
              <a:ext uri="{FF2B5EF4-FFF2-40B4-BE49-F238E27FC236}">
                <a16:creationId xmlns:a16="http://schemas.microsoft.com/office/drawing/2014/main" id="{B72D0BA1-DDEE-3C41-BEFB-2F56038D6A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2502" y="1274488"/>
            <a:ext cx="9036849" cy="5030126"/>
          </a:xfrm>
          <a:prstGeom prst="rect">
            <a:avLst/>
          </a:prstGeom>
        </p:spPr>
      </p:pic>
      <p:pic>
        <p:nvPicPr>
          <p:cNvPr id="8" name="Picture 7">
            <a:extLst>
              <a:ext uri="{FF2B5EF4-FFF2-40B4-BE49-F238E27FC236}">
                <a16:creationId xmlns:a16="http://schemas.microsoft.com/office/drawing/2014/main" id="{3131CF28-7EA9-52A0-9F9E-F425A9A0CF6D}"/>
              </a:ext>
            </a:extLst>
          </p:cNvPr>
          <p:cNvPicPr>
            <a:picLocks noChangeAspect="1"/>
          </p:cNvPicPr>
          <p:nvPr/>
        </p:nvPicPr>
        <p:blipFill>
          <a:blip r:embed="rId4"/>
          <a:stretch>
            <a:fillRect/>
          </a:stretch>
        </p:blipFill>
        <p:spPr>
          <a:xfrm>
            <a:off x="4880927" y="1158586"/>
            <a:ext cx="6776232" cy="1328976"/>
          </a:xfrm>
          <a:prstGeom prst="rect">
            <a:avLst/>
          </a:prstGeom>
          <a:ln w="28575">
            <a:solidFill>
              <a:srgbClr val="C41949"/>
            </a:solidFill>
          </a:ln>
        </p:spPr>
      </p:pic>
    </p:spTree>
    <p:extLst>
      <p:ext uri="{BB962C8B-B14F-4D97-AF65-F5344CB8AC3E}">
        <p14:creationId xmlns:p14="http://schemas.microsoft.com/office/powerpoint/2010/main" val="2447635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B44209-104B-3F1F-FEC1-73D77FAEA521}"/>
              </a:ext>
            </a:extLst>
          </p:cNvPr>
          <p:cNvSpPr>
            <a:spLocks noGrp="1"/>
          </p:cNvSpPr>
          <p:nvPr>
            <p:ph type="ctrTitle"/>
          </p:nvPr>
        </p:nvSpPr>
        <p:spPr/>
        <p:txBody>
          <a:bodyPr/>
          <a:lstStyle/>
          <a:p>
            <a:pPr algn="ctr"/>
            <a:r>
              <a:rPr lang="es-CL" b="1" dirty="0"/>
              <a:t>¿A través de qué otros mecanismos podemos seguir avanzando en la inclusión de mujeres en la ADP?</a:t>
            </a:r>
            <a:endParaRPr lang="en-US" b="1" dirty="0"/>
          </a:p>
        </p:txBody>
      </p:sp>
      <p:sp>
        <p:nvSpPr>
          <p:cNvPr id="6" name="Footer Placeholder 5">
            <a:extLst>
              <a:ext uri="{FF2B5EF4-FFF2-40B4-BE49-F238E27FC236}">
                <a16:creationId xmlns:a16="http://schemas.microsoft.com/office/drawing/2014/main" id="{300FF858-D296-7B08-2904-B6D44B310F87}"/>
              </a:ext>
            </a:extLst>
          </p:cNvPr>
          <p:cNvSpPr>
            <a:spLocks noGrp="1"/>
          </p:cNvSpPr>
          <p:nvPr>
            <p:ph type="ftr" sz="quarter" idx="12"/>
          </p:nvPr>
        </p:nvSpPr>
        <p:spPr/>
        <p:txBody>
          <a:bodyPr/>
          <a:lstStyle/>
          <a:p>
            <a:r>
              <a:rPr lang="es-CL"/>
              <a:t>www.sistemaspublicos.cl</a:t>
            </a:r>
            <a:endParaRPr lang="en-US" dirty="0"/>
          </a:p>
        </p:txBody>
      </p:sp>
    </p:spTree>
    <p:extLst>
      <p:ext uri="{BB962C8B-B14F-4D97-AF65-F5344CB8AC3E}">
        <p14:creationId xmlns:p14="http://schemas.microsoft.com/office/powerpoint/2010/main" val="28326426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s-CL" dirty="0"/>
              <a:t>ESTUDIO PARTICIPACIÓN DE LAS MUJERES EN EL SISTEMA DE ALTA DIRECCIÓN PÚBLICA (SADP)</a:t>
            </a:r>
          </a:p>
        </p:txBody>
      </p:sp>
      <p:sp>
        <p:nvSpPr>
          <p:cNvPr id="3" name="Subtitle 2"/>
          <p:cNvSpPr>
            <a:spLocks noGrp="1"/>
          </p:cNvSpPr>
          <p:nvPr>
            <p:ph type="subTitle" idx="1"/>
          </p:nvPr>
        </p:nvSpPr>
        <p:spPr/>
        <p:txBody>
          <a:bodyPr/>
          <a:lstStyle/>
          <a:p>
            <a:r>
              <a:rPr lang="es-CL" dirty="0"/>
              <a:t>HALLAZGOS Y RECOMENDACIONES</a:t>
            </a:r>
          </a:p>
        </p:txBody>
      </p:sp>
      <p:sp>
        <p:nvSpPr>
          <p:cNvPr id="4" name="Text Placeholder 3"/>
          <p:cNvSpPr>
            <a:spLocks noGrp="1"/>
          </p:cNvSpPr>
          <p:nvPr>
            <p:ph type="body" idx="10"/>
          </p:nvPr>
        </p:nvSpPr>
        <p:spPr/>
        <p:txBody>
          <a:bodyPr/>
          <a:lstStyle/>
          <a:p>
            <a:r>
              <a:rPr lang="es-CL" dirty="0"/>
              <a:t>Noviembre 2022</a:t>
            </a:r>
          </a:p>
        </p:txBody>
      </p:sp>
      <p:sp>
        <p:nvSpPr>
          <p:cNvPr id="5" name="Text Placeholder 4"/>
          <p:cNvSpPr>
            <a:spLocks noGrp="1"/>
          </p:cNvSpPr>
          <p:nvPr>
            <p:ph type="body" idx="11"/>
          </p:nvPr>
        </p:nvSpPr>
        <p:spPr/>
        <p:txBody>
          <a:bodyPr>
            <a:normAutofit fontScale="92500" lnSpcReduction="20000"/>
          </a:bodyPr>
          <a:lstStyle/>
          <a:p>
            <a:r>
              <a:rPr lang="es-CL" dirty="0"/>
              <a:t>MACARENA ANDRADE M.  - </a:t>
            </a:r>
            <a:r>
              <a:rPr lang="es-CL" b="1" dirty="0"/>
              <a:t>XIMENA PIZARRO B. </a:t>
            </a:r>
            <a:r>
              <a:rPr lang="es-CL" dirty="0"/>
              <a:t>- ANDRÉS FERNÁNDEZ V. – PABLO PAREDES N. </a:t>
            </a:r>
          </a:p>
        </p:txBody>
      </p:sp>
      <p:sp>
        <p:nvSpPr>
          <p:cNvPr id="6" name="Footer Placeholder 5"/>
          <p:cNvSpPr>
            <a:spLocks noGrp="1"/>
          </p:cNvSpPr>
          <p:nvPr>
            <p:ph type="ftr" sz="quarter" idx="12"/>
          </p:nvPr>
        </p:nvSpPr>
        <p:spPr/>
        <p:txBody>
          <a:bodyPr/>
          <a:lstStyle/>
          <a:p>
            <a:r>
              <a:rPr lang="es-CL"/>
              <a:t>www.sistemaspublicos.cl</a:t>
            </a:r>
            <a:endParaRPr lang="en-US" dirty="0"/>
          </a:p>
        </p:txBody>
      </p:sp>
    </p:spTree>
    <p:extLst>
      <p:ext uri="{BB962C8B-B14F-4D97-AF65-F5344CB8AC3E}">
        <p14:creationId xmlns:p14="http://schemas.microsoft.com/office/powerpoint/2010/main" val="33609913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a:extLst>
              <a:ext uri="{FF2B5EF4-FFF2-40B4-BE49-F238E27FC236}">
                <a16:creationId xmlns:a16="http://schemas.microsoft.com/office/drawing/2014/main" id="{01BAB6FE-985A-B2ED-AC1C-F0C2205A85A2}"/>
              </a:ext>
            </a:extLst>
          </p:cNvPr>
          <p:cNvSpPr>
            <a:spLocks noGrp="1"/>
          </p:cNvSpPr>
          <p:nvPr>
            <p:ph idx="1"/>
          </p:nvPr>
        </p:nvSpPr>
        <p:spPr>
          <a:xfrm>
            <a:off x="497608" y="1424658"/>
            <a:ext cx="5558417" cy="3620654"/>
          </a:xfrm>
        </p:spPr>
        <p:txBody>
          <a:bodyPr>
            <a:normAutofit/>
          </a:bodyPr>
          <a:lstStyle/>
          <a:p>
            <a:r>
              <a:rPr lang="es-MX" sz="1800" dirty="0"/>
              <a:t>Esta presentación </a:t>
            </a:r>
            <a:r>
              <a:rPr lang="es-MX" sz="1800" dirty="0" smtClean="0"/>
              <a:t>surge a partir de lo </a:t>
            </a:r>
            <a:r>
              <a:rPr lang="es-MX" sz="1800" dirty="0"/>
              <a:t>realizado en el </a:t>
            </a:r>
            <a:r>
              <a:rPr lang="es-MX" sz="1800" b="1" dirty="0"/>
              <a:t>“Estudio </a:t>
            </a:r>
            <a:r>
              <a:rPr lang="es-MX" sz="1800" b="1" i="0" dirty="0">
                <a:effectLst/>
              </a:rPr>
              <a:t>de participación de las mujeres en el Sistema de Alta Dirección Pública (SADP</a:t>
            </a:r>
            <a:r>
              <a:rPr lang="es-MX" sz="1800" b="1" i="0" dirty="0" smtClean="0">
                <a:effectLst/>
              </a:rPr>
              <a:t>)”, </a:t>
            </a:r>
            <a:r>
              <a:rPr lang="es-MX" sz="1800" i="0" dirty="0" smtClean="0">
                <a:effectLst/>
              </a:rPr>
              <a:t>realizado por el Centro de Sistemas Públicos de Ingeniería Industrial de la Universidad de Chile</a:t>
            </a:r>
            <a:r>
              <a:rPr lang="es-MX" sz="1800" b="1" dirty="0" smtClean="0"/>
              <a:t> </a:t>
            </a:r>
            <a:r>
              <a:rPr lang="es-MX" sz="1800" dirty="0"/>
              <a:t>para el Servicio Civil, cuyos detalles e informe se pueden encontrar en: </a:t>
            </a:r>
            <a:r>
              <a:rPr lang="es-MX" sz="1800" dirty="0">
                <a:solidFill>
                  <a:srgbClr val="C41949"/>
                </a:solidFill>
                <a:hlinkClick r:id="rId2">
                  <a:extLst>
                    <a:ext uri="{A12FA001-AC4F-418D-AE19-62706E023703}">
                      <ahyp:hlinkClr xmlns="" xmlns:ahyp="http://schemas.microsoft.com/office/drawing/2018/hyperlinkcolor" val="tx"/>
                    </a:ext>
                  </a:extLst>
                </a:hlinkClick>
              </a:rPr>
              <a:t>www.sistemaspublicos.cl/proyecto/estudio-de-participacion-de-las-mujeres-en-el-sistema-de-alta-direccion-publica-sadp/</a:t>
            </a:r>
            <a:endParaRPr lang="es-MX" sz="1800" b="1" i="0" dirty="0">
              <a:solidFill>
                <a:srgbClr val="C41949"/>
              </a:solidFill>
              <a:effectLst/>
            </a:endParaRPr>
          </a:p>
          <a:p>
            <a:endParaRPr lang="es-CL" sz="1800" dirty="0"/>
          </a:p>
        </p:txBody>
      </p:sp>
      <p:sp>
        <p:nvSpPr>
          <p:cNvPr id="3" name="Marcador de pie de página 2">
            <a:extLst>
              <a:ext uri="{FF2B5EF4-FFF2-40B4-BE49-F238E27FC236}">
                <a16:creationId xmlns:a16="http://schemas.microsoft.com/office/drawing/2014/main" id="{85C86CFE-7B5C-C9B3-915A-E700C42622B9}"/>
              </a:ext>
            </a:extLst>
          </p:cNvPr>
          <p:cNvSpPr>
            <a:spLocks noGrp="1"/>
          </p:cNvSpPr>
          <p:nvPr>
            <p:ph type="ftr" sz="quarter" idx="11"/>
          </p:nvPr>
        </p:nvSpPr>
        <p:spPr/>
        <p:txBody>
          <a:bodyPr/>
          <a:lstStyle/>
          <a:p>
            <a:r>
              <a:rPr lang="es-CL"/>
              <a:t>www.sistemaspublicos.cl</a:t>
            </a:r>
            <a:endParaRPr lang="en-US" dirty="0"/>
          </a:p>
        </p:txBody>
      </p:sp>
      <p:sp>
        <p:nvSpPr>
          <p:cNvPr id="4" name="Marcador de número de diapositiva 3">
            <a:extLst>
              <a:ext uri="{FF2B5EF4-FFF2-40B4-BE49-F238E27FC236}">
                <a16:creationId xmlns:a16="http://schemas.microsoft.com/office/drawing/2014/main" id="{7028CB52-A003-6656-253D-117CC8A1F953}"/>
              </a:ext>
            </a:extLst>
          </p:cNvPr>
          <p:cNvSpPr>
            <a:spLocks noGrp="1"/>
          </p:cNvSpPr>
          <p:nvPr>
            <p:ph type="sldNum" sz="quarter" idx="12"/>
          </p:nvPr>
        </p:nvSpPr>
        <p:spPr/>
        <p:txBody>
          <a:bodyPr/>
          <a:lstStyle/>
          <a:p>
            <a:fld id="{5BE3B8B1-D8F9-4D8B-8014-6F7F6A75BF2A}" type="slidenum">
              <a:rPr lang="en-US" smtClean="0"/>
              <a:pPr/>
              <a:t>2</a:t>
            </a:fld>
            <a:endParaRPr lang="en-US" dirty="0"/>
          </a:p>
        </p:txBody>
      </p:sp>
      <p:pic>
        <p:nvPicPr>
          <p:cNvPr id="6" name="Imagen 5"/>
          <p:cNvPicPr>
            <a:picLocks noChangeAspect="1"/>
          </p:cNvPicPr>
          <p:nvPr/>
        </p:nvPicPr>
        <p:blipFill>
          <a:blip r:embed="rId3"/>
          <a:stretch>
            <a:fillRect/>
          </a:stretch>
        </p:blipFill>
        <p:spPr>
          <a:xfrm>
            <a:off x="6649387" y="1228334"/>
            <a:ext cx="3810000" cy="4791075"/>
          </a:xfrm>
          <a:prstGeom prst="rect">
            <a:avLst/>
          </a:prstGeom>
        </p:spPr>
      </p:pic>
    </p:spTree>
    <p:extLst>
      <p:ext uri="{BB962C8B-B14F-4D97-AF65-F5344CB8AC3E}">
        <p14:creationId xmlns:p14="http://schemas.microsoft.com/office/powerpoint/2010/main" val="36331776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s-CL"/>
              <a:t>www.sistemaspublicos.cl</a:t>
            </a:r>
            <a:endParaRPr lang="en-US" dirty="0"/>
          </a:p>
        </p:txBody>
      </p:sp>
      <p:sp>
        <p:nvSpPr>
          <p:cNvPr id="9" name="Title 1">
            <a:extLst>
              <a:ext uri="{FF2B5EF4-FFF2-40B4-BE49-F238E27FC236}">
                <a16:creationId xmlns:a16="http://schemas.microsoft.com/office/drawing/2014/main" id="{6385A659-9A7D-E094-EE19-0385595C467C}"/>
              </a:ext>
            </a:extLst>
          </p:cNvPr>
          <p:cNvSpPr txBox="1">
            <a:spLocks/>
          </p:cNvSpPr>
          <p:nvPr/>
        </p:nvSpPr>
        <p:spPr>
          <a:xfrm>
            <a:off x="1179443" y="2716266"/>
            <a:ext cx="10591642" cy="120808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CL" dirty="0"/>
              <a:t>ANEXOS</a:t>
            </a:r>
          </a:p>
        </p:txBody>
      </p:sp>
      <p:sp>
        <p:nvSpPr>
          <p:cNvPr id="2" name="Rectangle 1">
            <a:extLst>
              <a:ext uri="{FF2B5EF4-FFF2-40B4-BE49-F238E27FC236}">
                <a16:creationId xmlns:a16="http://schemas.microsoft.com/office/drawing/2014/main" id="{CED777AF-2C5F-6F15-625F-41D2EA747A89}"/>
              </a:ext>
            </a:extLst>
          </p:cNvPr>
          <p:cNvSpPr/>
          <p:nvPr/>
        </p:nvSpPr>
        <p:spPr>
          <a:xfrm>
            <a:off x="265813" y="1344504"/>
            <a:ext cx="10746744" cy="3560871"/>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8000" b="1" dirty="0">
                <a:solidFill>
                  <a:srgbClr val="FF0000"/>
                </a:solidFill>
              </a:rPr>
              <a:t>ANEXOS</a:t>
            </a:r>
            <a:endParaRPr lang="en-US" sz="8000" b="1" dirty="0">
              <a:solidFill>
                <a:srgbClr val="FF0000"/>
              </a:solidFill>
            </a:endParaRPr>
          </a:p>
        </p:txBody>
      </p:sp>
    </p:spTree>
    <p:extLst>
      <p:ext uri="{BB962C8B-B14F-4D97-AF65-F5344CB8AC3E}">
        <p14:creationId xmlns:p14="http://schemas.microsoft.com/office/powerpoint/2010/main" val="23497458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s-CL"/>
              <a:t>www.sistemaspublicos.cl</a:t>
            </a:r>
            <a:endParaRPr lang="en-US" dirty="0"/>
          </a:p>
        </p:txBody>
      </p:sp>
      <p:sp>
        <p:nvSpPr>
          <p:cNvPr id="4" name="Slide Number Placeholder 3"/>
          <p:cNvSpPr>
            <a:spLocks noGrp="1"/>
          </p:cNvSpPr>
          <p:nvPr>
            <p:ph type="sldNum" sz="quarter" idx="12"/>
          </p:nvPr>
        </p:nvSpPr>
        <p:spPr/>
        <p:txBody>
          <a:bodyPr/>
          <a:lstStyle/>
          <a:p>
            <a:fld id="{5BE3B8B1-D8F9-4D8B-8014-6F7F6A75BF2A}" type="slidenum">
              <a:rPr lang="en-US" smtClean="0">
                <a:latin typeface="+mj-lt"/>
              </a:rPr>
              <a:pPr/>
              <a:t>21</a:t>
            </a:fld>
            <a:endParaRPr lang="en-US" dirty="0">
              <a:latin typeface="+mj-lt"/>
            </a:endParaRPr>
          </a:p>
        </p:txBody>
      </p:sp>
      <p:sp>
        <p:nvSpPr>
          <p:cNvPr id="5" name="Title 4"/>
          <p:cNvSpPr>
            <a:spLocks noGrp="1"/>
          </p:cNvSpPr>
          <p:nvPr>
            <p:ph type="title"/>
          </p:nvPr>
        </p:nvSpPr>
        <p:spPr/>
        <p:txBody>
          <a:bodyPr/>
          <a:lstStyle/>
          <a:p>
            <a:r>
              <a:rPr lang="es-CL" dirty="0">
                <a:latin typeface="+mj-lt"/>
              </a:rPr>
              <a:t>DIMENSIONES ESTUDIADAS</a:t>
            </a:r>
            <a:endParaRPr lang="en-US" dirty="0">
              <a:latin typeface="+mj-lt"/>
            </a:endParaRPr>
          </a:p>
        </p:txBody>
      </p:sp>
      <p:sp>
        <p:nvSpPr>
          <p:cNvPr id="6" name="Subtitle 5"/>
          <p:cNvSpPr>
            <a:spLocks noGrp="1"/>
          </p:cNvSpPr>
          <p:nvPr>
            <p:ph type="subTitle" idx="13"/>
          </p:nvPr>
        </p:nvSpPr>
        <p:spPr/>
        <p:txBody>
          <a:bodyPr/>
          <a:lstStyle/>
          <a:p>
            <a:endParaRPr lang="en-US" dirty="0">
              <a:latin typeface="+mj-lt"/>
            </a:endParaRPr>
          </a:p>
        </p:txBody>
      </p:sp>
      <p:pic>
        <p:nvPicPr>
          <p:cNvPr id="8" name="Picture 7">
            <a:extLst>
              <a:ext uri="{FF2B5EF4-FFF2-40B4-BE49-F238E27FC236}">
                <a16:creationId xmlns:a16="http://schemas.microsoft.com/office/drawing/2014/main" id="{2349BC5B-C276-A7C7-E258-002D9B4B847F}"/>
              </a:ext>
            </a:extLst>
          </p:cNvPr>
          <p:cNvPicPr>
            <a:picLocks noChangeAspect="1"/>
          </p:cNvPicPr>
          <p:nvPr/>
        </p:nvPicPr>
        <p:blipFill>
          <a:blip r:embed="rId3"/>
          <a:stretch>
            <a:fillRect/>
          </a:stretch>
        </p:blipFill>
        <p:spPr>
          <a:xfrm>
            <a:off x="1733550" y="1504950"/>
            <a:ext cx="8724900" cy="3848100"/>
          </a:xfrm>
          <a:prstGeom prst="rect">
            <a:avLst/>
          </a:prstGeom>
        </p:spPr>
      </p:pic>
      <p:sp>
        <p:nvSpPr>
          <p:cNvPr id="2" name="Rectangle 1">
            <a:extLst>
              <a:ext uri="{FF2B5EF4-FFF2-40B4-BE49-F238E27FC236}">
                <a16:creationId xmlns:a16="http://schemas.microsoft.com/office/drawing/2014/main" id="{E427FBD8-8574-A9CB-9E94-2A17DA1050B7}"/>
              </a:ext>
            </a:extLst>
          </p:cNvPr>
          <p:cNvSpPr/>
          <p:nvPr/>
        </p:nvSpPr>
        <p:spPr>
          <a:xfrm>
            <a:off x="265813" y="1344504"/>
            <a:ext cx="2955851" cy="167096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b="1" dirty="0">
                <a:solidFill>
                  <a:srgbClr val="FF0000"/>
                </a:solidFill>
              </a:rPr>
              <a:t>Quiero incluir esto? Creo que tengo que pensar en incluir lo que ya hacía el SC en esa fecha</a:t>
            </a:r>
            <a:endParaRPr lang="en-US" b="1" dirty="0">
              <a:solidFill>
                <a:srgbClr val="FF0000"/>
              </a:solidFill>
            </a:endParaRPr>
          </a:p>
        </p:txBody>
      </p:sp>
    </p:spTree>
    <p:extLst>
      <p:ext uri="{BB962C8B-B14F-4D97-AF65-F5344CB8AC3E}">
        <p14:creationId xmlns:p14="http://schemas.microsoft.com/office/powerpoint/2010/main" val="42025312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s-CL"/>
              <a:t>www.sistemaspublicos.cl</a:t>
            </a:r>
            <a:endParaRPr lang="en-US" dirty="0"/>
          </a:p>
        </p:txBody>
      </p:sp>
      <p:sp>
        <p:nvSpPr>
          <p:cNvPr id="4" name="Slide Number Placeholder 3"/>
          <p:cNvSpPr>
            <a:spLocks noGrp="1"/>
          </p:cNvSpPr>
          <p:nvPr>
            <p:ph type="sldNum" sz="quarter" idx="12"/>
          </p:nvPr>
        </p:nvSpPr>
        <p:spPr/>
        <p:txBody>
          <a:bodyPr/>
          <a:lstStyle/>
          <a:p>
            <a:fld id="{5BE3B8B1-D8F9-4D8B-8014-6F7F6A75BF2A}" type="slidenum">
              <a:rPr lang="en-US" smtClean="0">
                <a:latin typeface="+mj-lt"/>
              </a:rPr>
              <a:pPr/>
              <a:t>22</a:t>
            </a:fld>
            <a:endParaRPr lang="en-US" dirty="0">
              <a:latin typeface="+mj-lt"/>
            </a:endParaRPr>
          </a:p>
        </p:txBody>
      </p:sp>
      <p:sp>
        <p:nvSpPr>
          <p:cNvPr id="5" name="Title 4"/>
          <p:cNvSpPr>
            <a:spLocks noGrp="1"/>
          </p:cNvSpPr>
          <p:nvPr>
            <p:ph type="title"/>
          </p:nvPr>
        </p:nvSpPr>
        <p:spPr/>
        <p:txBody>
          <a:bodyPr/>
          <a:lstStyle/>
          <a:p>
            <a:r>
              <a:rPr lang="es-CL" dirty="0">
                <a:latin typeface="+mj-lt"/>
              </a:rPr>
              <a:t>DIMENSIONES EMERGENTES FOCUS GROUP</a:t>
            </a:r>
            <a:endParaRPr lang="en-US" dirty="0">
              <a:latin typeface="+mj-lt"/>
            </a:endParaRPr>
          </a:p>
        </p:txBody>
      </p:sp>
      <p:sp>
        <p:nvSpPr>
          <p:cNvPr id="6" name="Subtitle 5"/>
          <p:cNvSpPr>
            <a:spLocks noGrp="1"/>
          </p:cNvSpPr>
          <p:nvPr>
            <p:ph type="subTitle" idx="13"/>
          </p:nvPr>
        </p:nvSpPr>
        <p:spPr/>
        <p:txBody>
          <a:bodyPr/>
          <a:lstStyle/>
          <a:p>
            <a:r>
              <a:rPr lang="en-US" dirty="0">
                <a:latin typeface="+mj-lt"/>
              </a:rPr>
              <a:t>HALLAZGOS CUALITATIVOS</a:t>
            </a:r>
          </a:p>
        </p:txBody>
      </p:sp>
      <p:sp>
        <p:nvSpPr>
          <p:cNvPr id="25" name="Rectangle 24">
            <a:extLst>
              <a:ext uri="{FF2B5EF4-FFF2-40B4-BE49-F238E27FC236}">
                <a16:creationId xmlns:a16="http://schemas.microsoft.com/office/drawing/2014/main" id="{4195910F-A590-42E8-A590-E4FA4EA08575}"/>
              </a:ext>
            </a:extLst>
          </p:cNvPr>
          <p:cNvSpPr/>
          <p:nvPr/>
        </p:nvSpPr>
        <p:spPr>
          <a:xfrm>
            <a:off x="6410777" y="1371887"/>
            <a:ext cx="3793396" cy="4386117"/>
          </a:xfrm>
          <a:prstGeom prst="rect">
            <a:avLst/>
          </a:prstGeom>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s-CL" sz="1000" b="1" dirty="0">
              <a:solidFill>
                <a:schemeClr val="tx1"/>
              </a:solidFill>
              <a:cs typeface="Calibri"/>
            </a:endParaRPr>
          </a:p>
          <a:p>
            <a:pPr algn="ctr"/>
            <a:r>
              <a:rPr lang="es-CL" b="1" dirty="0">
                <a:solidFill>
                  <a:schemeClr val="tx1"/>
                </a:solidFill>
                <a:cs typeface="Calibri"/>
              </a:rPr>
              <a:t>Expresiones de género</a:t>
            </a:r>
            <a:endParaRPr lang="es-CL" b="1" dirty="0">
              <a:solidFill>
                <a:schemeClr val="tx1"/>
              </a:solidFill>
            </a:endParaRPr>
          </a:p>
        </p:txBody>
      </p:sp>
      <p:sp>
        <p:nvSpPr>
          <p:cNvPr id="26" name="Rectangle 25">
            <a:extLst>
              <a:ext uri="{FF2B5EF4-FFF2-40B4-BE49-F238E27FC236}">
                <a16:creationId xmlns:a16="http://schemas.microsoft.com/office/drawing/2014/main" id="{301F1FD7-F8A0-4E01-8F42-B0C6975D3359}"/>
              </a:ext>
            </a:extLst>
          </p:cNvPr>
          <p:cNvSpPr/>
          <p:nvPr/>
        </p:nvSpPr>
        <p:spPr>
          <a:xfrm>
            <a:off x="2362409" y="1371887"/>
            <a:ext cx="3915717" cy="4386117"/>
          </a:xfrm>
          <a:prstGeom prst="rect">
            <a:avLst/>
          </a:prstGeom>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s-CL" sz="900" b="1" dirty="0">
              <a:solidFill>
                <a:schemeClr val="tx1"/>
              </a:solidFill>
              <a:cs typeface="Calibri"/>
            </a:endParaRPr>
          </a:p>
          <a:p>
            <a:pPr algn="ctr"/>
            <a:r>
              <a:rPr lang="es-CL" b="1" dirty="0">
                <a:solidFill>
                  <a:schemeClr val="tx1"/>
                </a:solidFill>
                <a:cs typeface="Calibri"/>
              </a:rPr>
              <a:t>Hallazgos relacionados al Sistema ADP</a:t>
            </a:r>
            <a:endParaRPr lang="es-CL" b="1" dirty="0">
              <a:solidFill>
                <a:schemeClr val="tx1"/>
              </a:solidFill>
            </a:endParaRPr>
          </a:p>
        </p:txBody>
      </p:sp>
      <p:sp>
        <p:nvSpPr>
          <p:cNvPr id="27" name="Rectangle 26">
            <a:extLst>
              <a:ext uri="{FF2B5EF4-FFF2-40B4-BE49-F238E27FC236}">
                <a16:creationId xmlns:a16="http://schemas.microsoft.com/office/drawing/2014/main" id="{4674C4E5-5D7F-423A-8B64-D4AA79295F14}"/>
              </a:ext>
            </a:extLst>
          </p:cNvPr>
          <p:cNvSpPr/>
          <p:nvPr/>
        </p:nvSpPr>
        <p:spPr>
          <a:xfrm>
            <a:off x="4418640" y="3803154"/>
            <a:ext cx="1645920" cy="405822"/>
          </a:xfrm>
          <a:prstGeom prst="rect">
            <a:avLst/>
          </a:prstGeom>
          <a:ln w="9525"/>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es-CL" sz="1000" dirty="0">
                <a:solidFill>
                  <a:schemeClr val="tx1"/>
                </a:solidFill>
                <a:cs typeface="Calibri"/>
              </a:rPr>
              <a:t>Discriminación hacia sector privado</a:t>
            </a:r>
          </a:p>
        </p:txBody>
      </p:sp>
      <p:sp>
        <p:nvSpPr>
          <p:cNvPr id="28" name="Rectangle 27">
            <a:extLst>
              <a:ext uri="{FF2B5EF4-FFF2-40B4-BE49-F238E27FC236}">
                <a16:creationId xmlns:a16="http://schemas.microsoft.com/office/drawing/2014/main" id="{D75D3050-D5A7-4116-B9BD-3E39B4C807C6}"/>
              </a:ext>
            </a:extLst>
          </p:cNvPr>
          <p:cNvSpPr/>
          <p:nvPr/>
        </p:nvSpPr>
        <p:spPr>
          <a:xfrm>
            <a:off x="4418640" y="4305937"/>
            <a:ext cx="1645920" cy="501049"/>
          </a:xfrm>
          <a:prstGeom prst="rect">
            <a:avLst/>
          </a:prstGeom>
          <a:ln w="9525"/>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es-CL" sz="1000" dirty="0">
                <a:solidFill>
                  <a:schemeClr val="tx1"/>
                </a:solidFill>
                <a:cs typeface="Calibri"/>
              </a:rPr>
              <a:t>Evaluación de la calidad trabajo consultoras</a:t>
            </a:r>
          </a:p>
        </p:txBody>
      </p:sp>
      <p:sp>
        <p:nvSpPr>
          <p:cNvPr id="29" name="Rectangle 28">
            <a:extLst>
              <a:ext uri="{FF2B5EF4-FFF2-40B4-BE49-F238E27FC236}">
                <a16:creationId xmlns:a16="http://schemas.microsoft.com/office/drawing/2014/main" id="{2C19F383-DD89-4D2D-B20F-1619B2719529}"/>
              </a:ext>
            </a:extLst>
          </p:cNvPr>
          <p:cNvSpPr/>
          <p:nvPr/>
        </p:nvSpPr>
        <p:spPr>
          <a:xfrm>
            <a:off x="4395734" y="2093781"/>
            <a:ext cx="1645920" cy="1638046"/>
          </a:xfrm>
          <a:prstGeom prst="rect">
            <a:avLst/>
          </a:prstGeom>
          <a:noFill/>
          <a:ln w="9525"/>
        </p:spPr>
        <p:style>
          <a:lnRef idx="2">
            <a:schemeClr val="dk1"/>
          </a:lnRef>
          <a:fillRef idx="1">
            <a:schemeClr val="lt1"/>
          </a:fillRef>
          <a:effectRef idx="0">
            <a:schemeClr val="dk1"/>
          </a:effectRef>
          <a:fontRef idx="minor">
            <a:schemeClr val="dk1"/>
          </a:fontRef>
        </p:style>
        <p:txBody>
          <a:bodyPr lIns="91440" tIns="45720" rIns="91440" bIns="45720" rtlCol="0" anchor="t"/>
          <a:lstStyle/>
          <a:p>
            <a:pPr algn="ctr"/>
            <a:r>
              <a:rPr lang="es-CL" sz="1000" dirty="0">
                <a:solidFill>
                  <a:schemeClr val="tx1"/>
                </a:solidFill>
                <a:cs typeface="Calibri"/>
              </a:rPr>
              <a:t>Comité de selección</a:t>
            </a:r>
          </a:p>
        </p:txBody>
      </p:sp>
      <p:sp>
        <p:nvSpPr>
          <p:cNvPr id="30" name="Rectangle 29">
            <a:extLst>
              <a:ext uri="{FF2B5EF4-FFF2-40B4-BE49-F238E27FC236}">
                <a16:creationId xmlns:a16="http://schemas.microsoft.com/office/drawing/2014/main" id="{AA0B4C85-D259-4A1E-836A-0DFCBF9C3693}"/>
              </a:ext>
            </a:extLst>
          </p:cNvPr>
          <p:cNvSpPr/>
          <p:nvPr/>
        </p:nvSpPr>
        <p:spPr>
          <a:xfrm>
            <a:off x="2563872" y="2093781"/>
            <a:ext cx="1645920" cy="1765324"/>
          </a:xfrm>
          <a:prstGeom prst="rect">
            <a:avLst/>
          </a:prstGeom>
          <a:ln w="9525"/>
        </p:spPr>
        <p:style>
          <a:lnRef idx="2">
            <a:schemeClr val="dk1"/>
          </a:lnRef>
          <a:fillRef idx="1">
            <a:schemeClr val="lt1"/>
          </a:fillRef>
          <a:effectRef idx="0">
            <a:schemeClr val="dk1"/>
          </a:effectRef>
          <a:fontRef idx="minor">
            <a:schemeClr val="dk1"/>
          </a:fontRef>
        </p:style>
        <p:txBody>
          <a:bodyPr lIns="91440" tIns="45720" rIns="91440" bIns="45720" rtlCol="0" anchor="t"/>
          <a:lstStyle/>
          <a:p>
            <a:pPr algn="ctr"/>
            <a:r>
              <a:rPr lang="es-CL" sz="1000" dirty="0">
                <a:solidFill>
                  <a:schemeClr val="tx1"/>
                </a:solidFill>
                <a:cs typeface="Calibri"/>
              </a:rPr>
              <a:t>Protección a los directivos ADP</a:t>
            </a:r>
          </a:p>
        </p:txBody>
      </p:sp>
      <p:sp>
        <p:nvSpPr>
          <p:cNvPr id="31" name="Rectangle 30">
            <a:extLst>
              <a:ext uri="{FF2B5EF4-FFF2-40B4-BE49-F238E27FC236}">
                <a16:creationId xmlns:a16="http://schemas.microsoft.com/office/drawing/2014/main" id="{97001E6F-ED3A-4FC4-88D6-FC9D683C1CC9}"/>
              </a:ext>
            </a:extLst>
          </p:cNvPr>
          <p:cNvSpPr/>
          <p:nvPr/>
        </p:nvSpPr>
        <p:spPr>
          <a:xfrm>
            <a:off x="6567737" y="2093782"/>
            <a:ext cx="1645920" cy="1371073"/>
          </a:xfrm>
          <a:prstGeom prst="rect">
            <a:avLst/>
          </a:prstGeom>
          <a:noFill/>
          <a:ln w="9525"/>
        </p:spPr>
        <p:style>
          <a:lnRef idx="2">
            <a:schemeClr val="dk1"/>
          </a:lnRef>
          <a:fillRef idx="1">
            <a:schemeClr val="lt1"/>
          </a:fillRef>
          <a:effectRef idx="0">
            <a:schemeClr val="dk1"/>
          </a:effectRef>
          <a:fontRef idx="minor">
            <a:schemeClr val="dk1"/>
          </a:fontRef>
        </p:style>
        <p:txBody>
          <a:bodyPr lIns="91440" tIns="45720" rIns="91440" bIns="45720" rtlCol="0" anchor="t"/>
          <a:lstStyle/>
          <a:p>
            <a:pPr algn="ctr"/>
            <a:r>
              <a:rPr lang="es-CL" sz="1000" dirty="0">
                <a:solidFill>
                  <a:schemeClr val="tx1"/>
                </a:solidFill>
                <a:cs typeface="Calibri"/>
              </a:rPr>
              <a:t>Discriminaciones</a:t>
            </a:r>
          </a:p>
        </p:txBody>
      </p:sp>
      <p:sp>
        <p:nvSpPr>
          <p:cNvPr id="32" name="Rectangle 31">
            <a:extLst>
              <a:ext uri="{FF2B5EF4-FFF2-40B4-BE49-F238E27FC236}">
                <a16:creationId xmlns:a16="http://schemas.microsoft.com/office/drawing/2014/main" id="{50BE1CD8-155F-4B16-A0C8-C74BFBE5F87A}"/>
              </a:ext>
            </a:extLst>
          </p:cNvPr>
          <p:cNvSpPr/>
          <p:nvPr/>
        </p:nvSpPr>
        <p:spPr>
          <a:xfrm>
            <a:off x="4522935" y="3297786"/>
            <a:ext cx="1391518" cy="329184"/>
          </a:xfrm>
          <a:prstGeom prst="rect">
            <a:avLst/>
          </a:prstGeom>
          <a:ln w="9525"/>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es-CL" sz="1000" dirty="0">
                <a:solidFill>
                  <a:schemeClr val="tx1"/>
                </a:solidFill>
                <a:cs typeface="Calibri"/>
              </a:rPr>
              <a:t>Efecto de los concursos desiertos</a:t>
            </a:r>
          </a:p>
        </p:txBody>
      </p:sp>
      <p:sp>
        <p:nvSpPr>
          <p:cNvPr id="33" name="Rectangle 32">
            <a:extLst>
              <a:ext uri="{FF2B5EF4-FFF2-40B4-BE49-F238E27FC236}">
                <a16:creationId xmlns:a16="http://schemas.microsoft.com/office/drawing/2014/main" id="{5D98F340-A08C-41CD-9F1E-9AE177DCE5E7}"/>
              </a:ext>
            </a:extLst>
          </p:cNvPr>
          <p:cNvSpPr/>
          <p:nvPr/>
        </p:nvSpPr>
        <p:spPr>
          <a:xfrm>
            <a:off x="8340858" y="2093781"/>
            <a:ext cx="1645920" cy="438912"/>
          </a:xfrm>
          <a:prstGeom prst="rect">
            <a:avLst/>
          </a:prstGeom>
          <a:ln w="9525"/>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es-CL" sz="1000" dirty="0">
                <a:solidFill>
                  <a:schemeClr val="tx1"/>
                </a:solidFill>
                <a:cs typeface="Calibri"/>
              </a:rPr>
              <a:t>Características de liderazgo / jefatura</a:t>
            </a:r>
          </a:p>
        </p:txBody>
      </p:sp>
      <p:sp>
        <p:nvSpPr>
          <p:cNvPr id="34" name="Rectangle 33">
            <a:extLst>
              <a:ext uri="{FF2B5EF4-FFF2-40B4-BE49-F238E27FC236}">
                <a16:creationId xmlns:a16="http://schemas.microsoft.com/office/drawing/2014/main" id="{DCE87E40-E6A1-4DDC-AE37-51B629D6EAB7}"/>
              </a:ext>
            </a:extLst>
          </p:cNvPr>
          <p:cNvSpPr/>
          <p:nvPr/>
        </p:nvSpPr>
        <p:spPr>
          <a:xfrm>
            <a:off x="8340858" y="2615190"/>
            <a:ext cx="1645920" cy="438913"/>
          </a:xfrm>
          <a:prstGeom prst="rect">
            <a:avLst/>
          </a:prstGeom>
          <a:ln w="9525"/>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es-CL" sz="1000" dirty="0">
                <a:solidFill>
                  <a:schemeClr val="tx1"/>
                </a:solidFill>
                <a:cs typeface="Calibri"/>
              </a:rPr>
              <a:t>Mecanismos de legitimación</a:t>
            </a:r>
          </a:p>
        </p:txBody>
      </p:sp>
      <p:sp>
        <p:nvSpPr>
          <p:cNvPr id="35" name="Rectangle 34">
            <a:extLst>
              <a:ext uri="{FF2B5EF4-FFF2-40B4-BE49-F238E27FC236}">
                <a16:creationId xmlns:a16="http://schemas.microsoft.com/office/drawing/2014/main" id="{D087BF26-F230-44E2-9715-4CF9EF1DDF85}"/>
              </a:ext>
            </a:extLst>
          </p:cNvPr>
          <p:cNvSpPr/>
          <p:nvPr/>
        </p:nvSpPr>
        <p:spPr>
          <a:xfrm>
            <a:off x="8340858" y="3136600"/>
            <a:ext cx="1645920" cy="438913"/>
          </a:xfrm>
          <a:prstGeom prst="rect">
            <a:avLst/>
          </a:prstGeom>
          <a:ln w="9525"/>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es-CL" sz="1000" dirty="0">
                <a:solidFill>
                  <a:schemeClr val="tx1"/>
                </a:solidFill>
                <a:cs typeface="Calibri"/>
              </a:rPr>
              <a:t>Roles culturales de género</a:t>
            </a:r>
          </a:p>
        </p:txBody>
      </p:sp>
      <p:sp>
        <p:nvSpPr>
          <p:cNvPr id="36" name="Rectangle 35">
            <a:extLst>
              <a:ext uri="{FF2B5EF4-FFF2-40B4-BE49-F238E27FC236}">
                <a16:creationId xmlns:a16="http://schemas.microsoft.com/office/drawing/2014/main" id="{56D4C09E-6271-4641-A138-28D6F6E9B419}"/>
              </a:ext>
            </a:extLst>
          </p:cNvPr>
          <p:cNvSpPr/>
          <p:nvPr/>
        </p:nvSpPr>
        <p:spPr>
          <a:xfrm>
            <a:off x="6533607" y="3658127"/>
            <a:ext cx="3453171" cy="1904104"/>
          </a:xfrm>
          <a:prstGeom prst="rect">
            <a:avLst/>
          </a:prstGeom>
          <a:ln w="9525"/>
        </p:spPr>
        <p:style>
          <a:lnRef idx="2">
            <a:schemeClr val="dk1"/>
          </a:lnRef>
          <a:fillRef idx="1">
            <a:schemeClr val="lt1"/>
          </a:fillRef>
          <a:effectRef idx="0">
            <a:schemeClr val="dk1"/>
          </a:effectRef>
          <a:fontRef idx="minor">
            <a:schemeClr val="dk1"/>
          </a:fontRef>
        </p:style>
        <p:txBody>
          <a:bodyPr lIns="91440" tIns="45720" rIns="91440" bIns="45720" rtlCol="0" anchor="t"/>
          <a:lstStyle/>
          <a:p>
            <a:pPr algn="ctr"/>
            <a:r>
              <a:rPr lang="es-CL" sz="1000" dirty="0">
                <a:solidFill>
                  <a:schemeClr val="tx1"/>
                </a:solidFill>
                <a:cs typeface="Calibri"/>
              </a:rPr>
              <a:t>(Des)motivaciones para postular</a:t>
            </a:r>
          </a:p>
        </p:txBody>
      </p:sp>
      <p:sp>
        <p:nvSpPr>
          <p:cNvPr id="37" name="Rectangle 36">
            <a:extLst>
              <a:ext uri="{FF2B5EF4-FFF2-40B4-BE49-F238E27FC236}">
                <a16:creationId xmlns:a16="http://schemas.microsoft.com/office/drawing/2014/main" id="{23ABCB26-5A7F-4F60-955F-5C9ED2906572}"/>
              </a:ext>
            </a:extLst>
          </p:cNvPr>
          <p:cNvSpPr/>
          <p:nvPr/>
        </p:nvSpPr>
        <p:spPr>
          <a:xfrm>
            <a:off x="4544061" y="2447199"/>
            <a:ext cx="1391518" cy="329184"/>
          </a:xfrm>
          <a:prstGeom prst="rect">
            <a:avLst/>
          </a:prstGeom>
          <a:ln w="9525">
            <a:headEnd type="none" w="med" len="med"/>
            <a:tailEnd type="none" w="med" len="med"/>
          </a:ln>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es-CL" sz="1000" dirty="0">
                <a:solidFill>
                  <a:schemeClr val="tx1"/>
                </a:solidFill>
                <a:cs typeface="Calibri"/>
              </a:rPr>
              <a:t>Rol del profesional experto</a:t>
            </a:r>
          </a:p>
        </p:txBody>
      </p:sp>
      <p:sp>
        <p:nvSpPr>
          <p:cNvPr id="38" name="Rectangle 37">
            <a:extLst>
              <a:ext uri="{FF2B5EF4-FFF2-40B4-BE49-F238E27FC236}">
                <a16:creationId xmlns:a16="http://schemas.microsoft.com/office/drawing/2014/main" id="{15CBDB64-819C-40E5-BCAC-A86CA895ADC5}"/>
              </a:ext>
            </a:extLst>
          </p:cNvPr>
          <p:cNvSpPr/>
          <p:nvPr/>
        </p:nvSpPr>
        <p:spPr>
          <a:xfrm>
            <a:off x="4544061" y="2873386"/>
            <a:ext cx="1391518" cy="329184"/>
          </a:xfrm>
          <a:prstGeom prst="rect">
            <a:avLst/>
          </a:prstGeom>
          <a:ln w="9525">
            <a:headEnd type="none" w="med" len="med"/>
            <a:tailEnd type="none" w="med" len="med"/>
          </a:ln>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es-CL" sz="1000" dirty="0">
                <a:solidFill>
                  <a:schemeClr val="tx1"/>
                </a:solidFill>
                <a:cs typeface="Calibri"/>
              </a:rPr>
              <a:t>Situaciones complejas vividas</a:t>
            </a:r>
          </a:p>
        </p:txBody>
      </p:sp>
      <p:sp>
        <p:nvSpPr>
          <p:cNvPr id="39" name="Rectangle 38">
            <a:extLst>
              <a:ext uri="{FF2B5EF4-FFF2-40B4-BE49-F238E27FC236}">
                <a16:creationId xmlns:a16="http://schemas.microsoft.com/office/drawing/2014/main" id="{2E9C4A0B-D3D1-4A87-91E8-0E2459337B33}"/>
              </a:ext>
            </a:extLst>
          </p:cNvPr>
          <p:cNvSpPr/>
          <p:nvPr/>
        </p:nvSpPr>
        <p:spPr>
          <a:xfrm>
            <a:off x="2691073" y="2528499"/>
            <a:ext cx="1391518" cy="329728"/>
          </a:xfrm>
          <a:prstGeom prst="rect">
            <a:avLst/>
          </a:prstGeom>
          <a:ln w="9525">
            <a:headEnd type="none" w="med" len="med"/>
            <a:tailEnd type="none" w="med" len="med"/>
          </a:ln>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es-CL" sz="1000" dirty="0">
                <a:solidFill>
                  <a:schemeClr val="tx1"/>
                </a:solidFill>
                <a:cs typeface="Calibri"/>
              </a:rPr>
              <a:t>Creación de una red de directivos</a:t>
            </a:r>
          </a:p>
        </p:txBody>
      </p:sp>
      <p:sp>
        <p:nvSpPr>
          <p:cNvPr id="40" name="Rectangle 39">
            <a:extLst>
              <a:ext uri="{FF2B5EF4-FFF2-40B4-BE49-F238E27FC236}">
                <a16:creationId xmlns:a16="http://schemas.microsoft.com/office/drawing/2014/main" id="{D3806FC9-C78B-405D-AF54-F562209EB45F}"/>
              </a:ext>
            </a:extLst>
          </p:cNvPr>
          <p:cNvSpPr/>
          <p:nvPr/>
        </p:nvSpPr>
        <p:spPr>
          <a:xfrm>
            <a:off x="2691073" y="2972064"/>
            <a:ext cx="1391518" cy="329728"/>
          </a:xfrm>
          <a:prstGeom prst="rect">
            <a:avLst/>
          </a:prstGeom>
          <a:ln w="9525">
            <a:headEnd type="none" w="med" len="med"/>
            <a:tailEnd type="none" w="med" len="med"/>
          </a:ln>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es-CL" sz="1000" dirty="0">
                <a:solidFill>
                  <a:schemeClr val="tx1"/>
                </a:solidFill>
                <a:cs typeface="Calibri"/>
              </a:rPr>
              <a:t>Duración en el cargo</a:t>
            </a:r>
          </a:p>
        </p:txBody>
      </p:sp>
      <p:sp>
        <p:nvSpPr>
          <p:cNvPr id="41" name="Rectangle 40">
            <a:extLst>
              <a:ext uri="{FF2B5EF4-FFF2-40B4-BE49-F238E27FC236}">
                <a16:creationId xmlns:a16="http://schemas.microsoft.com/office/drawing/2014/main" id="{25060158-6390-4892-BE48-E9956B83318C}"/>
              </a:ext>
            </a:extLst>
          </p:cNvPr>
          <p:cNvSpPr/>
          <p:nvPr/>
        </p:nvSpPr>
        <p:spPr>
          <a:xfrm>
            <a:off x="2691073" y="3402098"/>
            <a:ext cx="1391518" cy="329729"/>
          </a:xfrm>
          <a:prstGeom prst="rect">
            <a:avLst/>
          </a:prstGeom>
          <a:ln w="9525">
            <a:headEnd type="none" w="med" len="med"/>
            <a:tailEnd type="none" w="med" len="med"/>
          </a:ln>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es-CL" sz="1000" dirty="0">
                <a:solidFill>
                  <a:schemeClr val="tx1"/>
                </a:solidFill>
                <a:cs typeface="Calibri"/>
              </a:rPr>
              <a:t>Influencias políticas</a:t>
            </a:r>
          </a:p>
        </p:txBody>
      </p:sp>
      <p:sp>
        <p:nvSpPr>
          <p:cNvPr id="42" name="Rectangle 41">
            <a:extLst>
              <a:ext uri="{FF2B5EF4-FFF2-40B4-BE49-F238E27FC236}">
                <a16:creationId xmlns:a16="http://schemas.microsoft.com/office/drawing/2014/main" id="{F95099E1-F9FD-49A9-BB1E-AFC2B97D1078}"/>
              </a:ext>
            </a:extLst>
          </p:cNvPr>
          <p:cNvSpPr/>
          <p:nvPr/>
        </p:nvSpPr>
        <p:spPr>
          <a:xfrm>
            <a:off x="2563872" y="3976062"/>
            <a:ext cx="1641202" cy="416218"/>
          </a:xfrm>
          <a:prstGeom prst="rect">
            <a:avLst/>
          </a:prstGeom>
          <a:noFill/>
          <a:ln w="9525"/>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es-CL" sz="1000" dirty="0">
                <a:solidFill>
                  <a:schemeClr val="tx1"/>
                </a:solidFill>
                <a:cs typeface="Calibri"/>
              </a:rPr>
              <a:t>Reflexión de cargos adscritos a ADP</a:t>
            </a:r>
          </a:p>
        </p:txBody>
      </p:sp>
      <p:sp>
        <p:nvSpPr>
          <p:cNvPr id="43" name="Rectangle 42">
            <a:extLst>
              <a:ext uri="{FF2B5EF4-FFF2-40B4-BE49-F238E27FC236}">
                <a16:creationId xmlns:a16="http://schemas.microsoft.com/office/drawing/2014/main" id="{3A45BAE2-106E-45DE-81DD-8DB63F741F56}"/>
              </a:ext>
            </a:extLst>
          </p:cNvPr>
          <p:cNvSpPr/>
          <p:nvPr/>
        </p:nvSpPr>
        <p:spPr>
          <a:xfrm>
            <a:off x="6694938" y="2397251"/>
            <a:ext cx="1391518" cy="435879"/>
          </a:xfrm>
          <a:prstGeom prst="rect">
            <a:avLst/>
          </a:prstGeom>
          <a:ln w="9525">
            <a:headEnd type="none" w="med" len="med"/>
            <a:tailEnd type="none" w="med" len="med"/>
          </a:ln>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es-CL" sz="1000" dirty="0">
                <a:solidFill>
                  <a:schemeClr val="tx1"/>
                </a:solidFill>
                <a:cs typeface="Calibri"/>
              </a:rPr>
              <a:t>Meritocracia vs género</a:t>
            </a:r>
          </a:p>
        </p:txBody>
      </p:sp>
      <p:sp>
        <p:nvSpPr>
          <p:cNvPr id="44" name="Rectangle 43">
            <a:extLst>
              <a:ext uri="{FF2B5EF4-FFF2-40B4-BE49-F238E27FC236}">
                <a16:creationId xmlns:a16="http://schemas.microsoft.com/office/drawing/2014/main" id="{570178D8-9658-4929-9A8D-48BB9A2C4DA8}"/>
              </a:ext>
            </a:extLst>
          </p:cNvPr>
          <p:cNvSpPr/>
          <p:nvPr/>
        </p:nvSpPr>
        <p:spPr>
          <a:xfrm>
            <a:off x="6683461" y="2907526"/>
            <a:ext cx="1391518" cy="435879"/>
          </a:xfrm>
          <a:prstGeom prst="rect">
            <a:avLst/>
          </a:prstGeom>
          <a:ln w="9525">
            <a:headEnd type="none" w="med" len="med"/>
            <a:tailEnd type="none" w="med" len="med"/>
          </a:ln>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es-CL" sz="1000" dirty="0">
                <a:solidFill>
                  <a:schemeClr val="tx1"/>
                </a:solidFill>
                <a:cs typeface="Calibri"/>
              </a:rPr>
              <a:t>Segregación horizontal</a:t>
            </a:r>
          </a:p>
        </p:txBody>
      </p:sp>
      <p:sp>
        <p:nvSpPr>
          <p:cNvPr id="46" name="Rectangle 45">
            <a:extLst>
              <a:ext uri="{FF2B5EF4-FFF2-40B4-BE49-F238E27FC236}">
                <a16:creationId xmlns:a16="http://schemas.microsoft.com/office/drawing/2014/main" id="{82DFC378-B3D3-4FA6-BD36-14141BDCA131}"/>
              </a:ext>
            </a:extLst>
          </p:cNvPr>
          <p:cNvSpPr/>
          <p:nvPr/>
        </p:nvSpPr>
        <p:spPr>
          <a:xfrm>
            <a:off x="8340858" y="4468839"/>
            <a:ext cx="1391518" cy="458016"/>
          </a:xfrm>
          <a:prstGeom prst="rect">
            <a:avLst/>
          </a:prstGeom>
          <a:ln w="9525">
            <a:headEnd type="none" w="med" len="med"/>
            <a:tailEnd type="none" w="med" len="med"/>
          </a:ln>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es-CL" sz="1000" dirty="0">
                <a:solidFill>
                  <a:schemeClr val="tx1"/>
                </a:solidFill>
                <a:cs typeface="Calibri"/>
              </a:rPr>
              <a:t>Responsabilidad efectiva de convenios de desempeño</a:t>
            </a:r>
          </a:p>
        </p:txBody>
      </p:sp>
      <p:sp>
        <p:nvSpPr>
          <p:cNvPr id="47" name="Rectangle 46">
            <a:extLst>
              <a:ext uri="{FF2B5EF4-FFF2-40B4-BE49-F238E27FC236}">
                <a16:creationId xmlns:a16="http://schemas.microsoft.com/office/drawing/2014/main" id="{E8E04998-3F2C-47CF-8016-E2BE060B6AA7}"/>
              </a:ext>
            </a:extLst>
          </p:cNvPr>
          <p:cNvSpPr/>
          <p:nvPr/>
        </p:nvSpPr>
        <p:spPr>
          <a:xfrm>
            <a:off x="6788868" y="4062877"/>
            <a:ext cx="1391518" cy="340626"/>
          </a:xfrm>
          <a:prstGeom prst="rect">
            <a:avLst/>
          </a:prstGeom>
          <a:ln w="9525">
            <a:headEnd type="none" w="med" len="med"/>
            <a:tailEnd type="none" w="med" len="med"/>
          </a:ln>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es-CL" sz="1000" dirty="0">
                <a:solidFill>
                  <a:schemeClr val="tx1"/>
                </a:solidFill>
                <a:cs typeface="Calibri"/>
              </a:rPr>
              <a:t>Avance en la carrera profesional</a:t>
            </a:r>
          </a:p>
        </p:txBody>
      </p:sp>
      <p:sp>
        <p:nvSpPr>
          <p:cNvPr id="49" name="Rectangle 48">
            <a:extLst>
              <a:ext uri="{FF2B5EF4-FFF2-40B4-BE49-F238E27FC236}">
                <a16:creationId xmlns:a16="http://schemas.microsoft.com/office/drawing/2014/main" id="{F911AAE9-E993-4C0F-ACB1-4D84940BDA97}"/>
              </a:ext>
            </a:extLst>
          </p:cNvPr>
          <p:cNvSpPr/>
          <p:nvPr/>
        </p:nvSpPr>
        <p:spPr>
          <a:xfrm>
            <a:off x="6788868" y="4468839"/>
            <a:ext cx="1391518" cy="458016"/>
          </a:xfrm>
          <a:prstGeom prst="rect">
            <a:avLst/>
          </a:prstGeom>
          <a:ln w="9525">
            <a:headEnd type="none" w="med" len="med"/>
            <a:tailEnd type="none" w="med" len="med"/>
          </a:ln>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es-CL" sz="1000" dirty="0">
                <a:solidFill>
                  <a:schemeClr val="tx1"/>
                </a:solidFill>
                <a:cs typeface="Calibri"/>
              </a:rPr>
              <a:t>Responsabilidades familiares, roles de género y maternidad</a:t>
            </a:r>
          </a:p>
        </p:txBody>
      </p:sp>
      <p:sp>
        <p:nvSpPr>
          <p:cNvPr id="50" name="Rectangle 49">
            <a:extLst>
              <a:ext uri="{FF2B5EF4-FFF2-40B4-BE49-F238E27FC236}">
                <a16:creationId xmlns:a16="http://schemas.microsoft.com/office/drawing/2014/main" id="{F94841B8-F54F-4884-8447-87FA4060D991}"/>
              </a:ext>
            </a:extLst>
          </p:cNvPr>
          <p:cNvSpPr/>
          <p:nvPr/>
        </p:nvSpPr>
        <p:spPr>
          <a:xfrm>
            <a:off x="6788868" y="4992191"/>
            <a:ext cx="1391518" cy="340626"/>
          </a:xfrm>
          <a:prstGeom prst="rect">
            <a:avLst/>
          </a:prstGeom>
          <a:ln w="9525">
            <a:headEnd type="none" w="med" len="med"/>
            <a:tailEnd type="none" w="med" len="med"/>
          </a:ln>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es-CL" sz="1000" dirty="0">
                <a:solidFill>
                  <a:schemeClr val="tx1"/>
                </a:solidFill>
                <a:cs typeface="Calibri"/>
              </a:rPr>
              <a:t>Inestabilidad laboral</a:t>
            </a:r>
          </a:p>
        </p:txBody>
      </p:sp>
      <p:sp>
        <p:nvSpPr>
          <p:cNvPr id="51" name="Rectangle 50">
            <a:extLst>
              <a:ext uri="{FF2B5EF4-FFF2-40B4-BE49-F238E27FC236}">
                <a16:creationId xmlns:a16="http://schemas.microsoft.com/office/drawing/2014/main" id="{87E592D6-A3E3-4145-8B90-81490973968B}"/>
              </a:ext>
            </a:extLst>
          </p:cNvPr>
          <p:cNvSpPr/>
          <p:nvPr/>
        </p:nvSpPr>
        <p:spPr>
          <a:xfrm>
            <a:off x="8334357" y="4062877"/>
            <a:ext cx="1391518" cy="340626"/>
          </a:xfrm>
          <a:prstGeom prst="rect">
            <a:avLst/>
          </a:prstGeom>
          <a:ln w="9525">
            <a:headEnd type="none" w="med" len="med"/>
            <a:tailEnd type="none" w="med" len="med"/>
          </a:ln>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es-CL" sz="1000" dirty="0">
                <a:solidFill>
                  <a:schemeClr val="tx1"/>
                </a:solidFill>
                <a:cs typeface="Calibri"/>
              </a:rPr>
              <a:t>Variable política en los concursos</a:t>
            </a:r>
          </a:p>
        </p:txBody>
      </p:sp>
      <p:sp>
        <p:nvSpPr>
          <p:cNvPr id="48" name="Rectangle 47">
            <a:extLst>
              <a:ext uri="{FF2B5EF4-FFF2-40B4-BE49-F238E27FC236}">
                <a16:creationId xmlns:a16="http://schemas.microsoft.com/office/drawing/2014/main" id="{F3C88815-2653-431A-850F-9A6CD8FF9E29}"/>
              </a:ext>
            </a:extLst>
          </p:cNvPr>
          <p:cNvSpPr/>
          <p:nvPr/>
        </p:nvSpPr>
        <p:spPr>
          <a:xfrm>
            <a:off x="2563872" y="4509237"/>
            <a:ext cx="1641202" cy="416218"/>
          </a:xfrm>
          <a:prstGeom prst="rect">
            <a:avLst/>
          </a:prstGeom>
          <a:noFill/>
          <a:ln w="9525"/>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es-CL" sz="1000" dirty="0">
                <a:solidFill>
                  <a:schemeClr val="tx1"/>
                </a:solidFill>
                <a:cs typeface="Calibri"/>
              </a:rPr>
              <a:t>Difusión sistema</a:t>
            </a:r>
          </a:p>
        </p:txBody>
      </p:sp>
      <p:sp>
        <p:nvSpPr>
          <p:cNvPr id="2" name="Rectangle 1">
            <a:extLst>
              <a:ext uri="{FF2B5EF4-FFF2-40B4-BE49-F238E27FC236}">
                <a16:creationId xmlns:a16="http://schemas.microsoft.com/office/drawing/2014/main" id="{E427FBD8-8574-A9CB-9E94-2A17DA1050B7}"/>
              </a:ext>
            </a:extLst>
          </p:cNvPr>
          <p:cNvSpPr/>
          <p:nvPr/>
        </p:nvSpPr>
        <p:spPr>
          <a:xfrm>
            <a:off x="71682" y="1705360"/>
            <a:ext cx="2955851" cy="163804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b="1" dirty="0">
                <a:solidFill>
                  <a:srgbClr val="FF0000"/>
                </a:solidFill>
              </a:rPr>
              <a:t>Quiero incluir esto? </a:t>
            </a:r>
            <a:endParaRPr lang="en-US" b="1" dirty="0">
              <a:solidFill>
                <a:srgbClr val="FF0000"/>
              </a:solidFill>
            </a:endParaRPr>
          </a:p>
        </p:txBody>
      </p:sp>
    </p:spTree>
    <p:extLst>
      <p:ext uri="{BB962C8B-B14F-4D97-AF65-F5344CB8AC3E}">
        <p14:creationId xmlns:p14="http://schemas.microsoft.com/office/powerpoint/2010/main" val="31277099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ie de página 2">
            <a:extLst>
              <a:ext uri="{FF2B5EF4-FFF2-40B4-BE49-F238E27FC236}">
                <a16:creationId xmlns:a16="http://schemas.microsoft.com/office/drawing/2014/main" id="{92BBBEF1-DC25-40B5-B7D4-3E5930022E60}"/>
              </a:ext>
            </a:extLst>
          </p:cNvPr>
          <p:cNvSpPr>
            <a:spLocks noGrp="1"/>
          </p:cNvSpPr>
          <p:nvPr>
            <p:ph type="ftr" sz="quarter" idx="11"/>
          </p:nvPr>
        </p:nvSpPr>
        <p:spPr/>
        <p:txBody>
          <a:bodyPr/>
          <a:lstStyle/>
          <a:p>
            <a:r>
              <a:rPr lang="es-CL"/>
              <a:t>www.sistemaspublicos.cl</a:t>
            </a:r>
            <a:endParaRPr lang="en-US" dirty="0"/>
          </a:p>
        </p:txBody>
      </p:sp>
      <p:sp>
        <p:nvSpPr>
          <p:cNvPr id="4" name="Marcador de número de diapositiva 3">
            <a:extLst>
              <a:ext uri="{FF2B5EF4-FFF2-40B4-BE49-F238E27FC236}">
                <a16:creationId xmlns:a16="http://schemas.microsoft.com/office/drawing/2014/main" id="{2D6812F8-4233-4F6E-B99C-CBC97D355142}"/>
              </a:ext>
            </a:extLst>
          </p:cNvPr>
          <p:cNvSpPr>
            <a:spLocks noGrp="1"/>
          </p:cNvSpPr>
          <p:nvPr>
            <p:ph type="sldNum" sz="quarter" idx="12"/>
          </p:nvPr>
        </p:nvSpPr>
        <p:spPr/>
        <p:txBody>
          <a:bodyPr/>
          <a:lstStyle/>
          <a:p>
            <a:fld id="{5BE3B8B1-D8F9-4D8B-8014-6F7F6A75BF2A}" type="slidenum">
              <a:rPr lang="en-US" smtClean="0"/>
              <a:pPr/>
              <a:t>23</a:t>
            </a:fld>
            <a:endParaRPr lang="en-US" dirty="0"/>
          </a:p>
        </p:txBody>
      </p:sp>
      <p:sp>
        <p:nvSpPr>
          <p:cNvPr id="5" name="Título 4">
            <a:extLst>
              <a:ext uri="{FF2B5EF4-FFF2-40B4-BE49-F238E27FC236}">
                <a16:creationId xmlns:a16="http://schemas.microsoft.com/office/drawing/2014/main" id="{5D412DCA-C104-4412-B75B-5E199268B4FD}"/>
              </a:ext>
            </a:extLst>
          </p:cNvPr>
          <p:cNvSpPr>
            <a:spLocks noGrp="1"/>
          </p:cNvSpPr>
          <p:nvPr>
            <p:ph type="title"/>
          </p:nvPr>
        </p:nvSpPr>
        <p:spPr/>
        <p:txBody>
          <a:bodyPr/>
          <a:lstStyle/>
          <a:p>
            <a:r>
              <a:rPr lang="es-CL" dirty="0"/>
              <a:t>HALLAZGOS ECONOMÉTRICOS</a:t>
            </a:r>
          </a:p>
        </p:txBody>
      </p:sp>
      <p:sp>
        <p:nvSpPr>
          <p:cNvPr id="6" name="Subtítulo 5">
            <a:extLst>
              <a:ext uri="{FF2B5EF4-FFF2-40B4-BE49-F238E27FC236}">
                <a16:creationId xmlns:a16="http://schemas.microsoft.com/office/drawing/2014/main" id="{4550816E-8F7B-4840-BDC0-3A687704DCF3}"/>
              </a:ext>
            </a:extLst>
          </p:cNvPr>
          <p:cNvSpPr>
            <a:spLocks noGrp="1"/>
          </p:cNvSpPr>
          <p:nvPr>
            <p:ph type="subTitle" idx="13"/>
          </p:nvPr>
        </p:nvSpPr>
        <p:spPr/>
        <p:txBody>
          <a:bodyPr/>
          <a:lstStyle/>
          <a:p>
            <a:endParaRPr lang="es-CL" dirty="0"/>
          </a:p>
        </p:txBody>
      </p:sp>
      <p:sp>
        <p:nvSpPr>
          <p:cNvPr id="8" name="Content Placeholder 7">
            <a:extLst>
              <a:ext uri="{FF2B5EF4-FFF2-40B4-BE49-F238E27FC236}">
                <a16:creationId xmlns:a16="http://schemas.microsoft.com/office/drawing/2014/main" id="{9BF12B10-6D12-5B6A-EB79-6E087A13B1AB}"/>
              </a:ext>
            </a:extLst>
          </p:cNvPr>
          <p:cNvSpPr>
            <a:spLocks noGrp="1"/>
          </p:cNvSpPr>
          <p:nvPr>
            <p:ph idx="1"/>
          </p:nvPr>
        </p:nvSpPr>
        <p:spPr/>
        <p:txBody>
          <a:bodyPr/>
          <a:lstStyle/>
          <a:p>
            <a:pPr marL="285750" indent="-285750">
              <a:buFontTx/>
              <a:buChar char="-"/>
            </a:pPr>
            <a:r>
              <a:rPr lang="es-ES" sz="2000" b="0" i="0" u="none" strike="noStrike" baseline="0" dirty="0">
                <a:solidFill>
                  <a:srgbClr val="1D1D1D"/>
                </a:solidFill>
                <a:latin typeface="Calibri" panose="020F0502020204030204" pitchFamily="34" charset="0"/>
              </a:rPr>
              <a:t>A modo de síntesis, se puede decir que las mujeres que ya ejercen cargos nombrados por ADP tienen un efecto positivo sobre las postulaciones y sobre la llegada de otras mujeres a las diferentes etapas del proceso de selección. La presencia de mujeres en los cargos de alta dirección pública motiva al aumento de postulaciones y del avance de más mujeres</a:t>
            </a:r>
          </a:p>
          <a:p>
            <a:pPr marL="285750" indent="-285750">
              <a:buFontTx/>
              <a:buChar char="-"/>
            </a:pPr>
            <a:r>
              <a:rPr lang="es-ES" sz="2000" b="0" i="0" u="none" strike="noStrike" baseline="0" dirty="0">
                <a:solidFill>
                  <a:srgbClr val="1D1D1D"/>
                </a:solidFill>
                <a:latin typeface="Calibri" panose="020F0502020204030204" pitchFamily="34" charset="0"/>
              </a:rPr>
              <a:t>Finalmente, cabe destacar que los valores de presencia de mujeres en las diferentes fases del proceso de selección guardan estrecha relación con el número de postulantes mujeres que inician el proceso </a:t>
            </a:r>
          </a:p>
          <a:p>
            <a:pPr marL="285750" indent="-285750">
              <a:buFontTx/>
              <a:buChar char="-"/>
            </a:pPr>
            <a:r>
              <a:rPr lang="es-ES" sz="2000" b="0" i="0" u="none" strike="noStrike" baseline="0" dirty="0">
                <a:solidFill>
                  <a:srgbClr val="1D1D1D"/>
                </a:solidFill>
                <a:latin typeface="Calibri" panose="020F0502020204030204" pitchFamily="34" charset="0"/>
              </a:rPr>
              <a:t>También existen diferencias importantes en los resultados basados en las familias de cargos</a:t>
            </a:r>
            <a:endParaRPr lang="en-US" sz="2000" b="0" i="0" u="none" strike="noStrike" baseline="0" dirty="0">
              <a:solidFill>
                <a:srgbClr val="1D1D1D"/>
              </a:solidFill>
              <a:latin typeface="Calibri" panose="020F0502020204030204" pitchFamily="34" charset="0"/>
            </a:endParaRPr>
          </a:p>
        </p:txBody>
      </p:sp>
      <p:sp>
        <p:nvSpPr>
          <p:cNvPr id="2" name="Rectangle 1">
            <a:extLst>
              <a:ext uri="{FF2B5EF4-FFF2-40B4-BE49-F238E27FC236}">
                <a16:creationId xmlns:a16="http://schemas.microsoft.com/office/drawing/2014/main" id="{72A6CA8F-552D-FE52-6261-66AF66BFF37C}"/>
              </a:ext>
            </a:extLst>
          </p:cNvPr>
          <p:cNvSpPr/>
          <p:nvPr/>
        </p:nvSpPr>
        <p:spPr>
          <a:xfrm>
            <a:off x="71682" y="1705360"/>
            <a:ext cx="2955851" cy="163804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b="1" dirty="0">
                <a:solidFill>
                  <a:srgbClr val="FF0000"/>
                </a:solidFill>
              </a:rPr>
              <a:t>Quiero incluir esto? </a:t>
            </a:r>
            <a:endParaRPr lang="en-US" b="1" dirty="0">
              <a:solidFill>
                <a:srgbClr val="FF0000"/>
              </a:solidFill>
            </a:endParaRPr>
          </a:p>
        </p:txBody>
      </p:sp>
    </p:spTree>
    <p:extLst>
      <p:ext uri="{BB962C8B-B14F-4D97-AF65-F5344CB8AC3E}">
        <p14:creationId xmlns:p14="http://schemas.microsoft.com/office/powerpoint/2010/main" val="26569593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CB3182D-0C5F-3424-FD84-297A3A56ED97}"/>
              </a:ext>
            </a:extLst>
          </p:cNvPr>
          <p:cNvSpPr>
            <a:spLocks noGrp="1"/>
          </p:cNvSpPr>
          <p:nvPr>
            <p:ph idx="1"/>
          </p:nvPr>
        </p:nvSpPr>
        <p:spPr>
          <a:xfrm>
            <a:off x="279400" y="1346201"/>
            <a:ext cx="5506258" cy="5037974"/>
          </a:xfrm>
        </p:spPr>
        <p:txBody>
          <a:bodyPr/>
          <a:lstStyle/>
          <a:p>
            <a:pPr algn="l"/>
            <a:r>
              <a:rPr lang="es-ES" dirty="0"/>
              <a:t>No obstante lo anterior, en el caso del nombramiento las curvas difieren en su comportamiento, y se puede ver que el 75% de los Servicios, a una misma cantidad de postulantes de cada sexo, nombrarían en mayor proporción a hombres que mujeres. En cambio, solo en un 25% de los servicios ocurriría lo contrario. Este comportamiento cambia en dos sentidos. Primero, mostrando que existe un número mayor de servicios con 0 nombramientos de mujeres, que los casos sin nombramientos de hombres, como se vio en secciones previas (cerca de un 50% de los casos). En segundo lugar, se observa que en el último cuartil de las distribuciones, habría una mayor proporción de nombramientos de mujeres que de hombres.</a:t>
            </a:r>
            <a:endParaRPr lang="en-US" dirty="0"/>
          </a:p>
        </p:txBody>
      </p:sp>
      <p:sp>
        <p:nvSpPr>
          <p:cNvPr id="3" name="Footer Placeholder 2">
            <a:extLst>
              <a:ext uri="{FF2B5EF4-FFF2-40B4-BE49-F238E27FC236}">
                <a16:creationId xmlns:a16="http://schemas.microsoft.com/office/drawing/2014/main" id="{808878B0-7A24-56DE-0DF4-2E9BDDCF9335}"/>
              </a:ext>
            </a:extLst>
          </p:cNvPr>
          <p:cNvSpPr>
            <a:spLocks noGrp="1"/>
          </p:cNvSpPr>
          <p:nvPr>
            <p:ph type="ftr" sz="quarter" idx="11"/>
          </p:nvPr>
        </p:nvSpPr>
        <p:spPr/>
        <p:txBody>
          <a:bodyPr/>
          <a:lstStyle/>
          <a:p>
            <a:r>
              <a:rPr lang="es-CL"/>
              <a:t>www.sistemaspublicos.cl</a:t>
            </a:r>
            <a:endParaRPr lang="en-US" dirty="0"/>
          </a:p>
        </p:txBody>
      </p:sp>
      <p:sp>
        <p:nvSpPr>
          <p:cNvPr id="4" name="Slide Number Placeholder 3">
            <a:extLst>
              <a:ext uri="{FF2B5EF4-FFF2-40B4-BE49-F238E27FC236}">
                <a16:creationId xmlns:a16="http://schemas.microsoft.com/office/drawing/2014/main" id="{9434D019-BF42-254D-7CAE-683E74E791FA}"/>
              </a:ext>
            </a:extLst>
          </p:cNvPr>
          <p:cNvSpPr>
            <a:spLocks noGrp="1"/>
          </p:cNvSpPr>
          <p:nvPr>
            <p:ph type="sldNum" sz="quarter" idx="12"/>
          </p:nvPr>
        </p:nvSpPr>
        <p:spPr/>
        <p:txBody>
          <a:bodyPr/>
          <a:lstStyle/>
          <a:p>
            <a:fld id="{5BE3B8B1-D8F9-4D8B-8014-6F7F6A75BF2A}" type="slidenum">
              <a:rPr lang="en-US" smtClean="0"/>
              <a:pPr/>
              <a:t>24</a:t>
            </a:fld>
            <a:endParaRPr lang="en-US" dirty="0"/>
          </a:p>
        </p:txBody>
      </p:sp>
      <p:sp>
        <p:nvSpPr>
          <p:cNvPr id="5" name="Title 4">
            <a:extLst>
              <a:ext uri="{FF2B5EF4-FFF2-40B4-BE49-F238E27FC236}">
                <a16:creationId xmlns:a16="http://schemas.microsoft.com/office/drawing/2014/main" id="{CF25307A-00EE-409F-F78D-3B4103466603}"/>
              </a:ext>
            </a:extLst>
          </p:cNvPr>
          <p:cNvSpPr>
            <a:spLocks noGrp="1"/>
          </p:cNvSpPr>
          <p:nvPr>
            <p:ph type="title"/>
          </p:nvPr>
        </p:nvSpPr>
        <p:spPr/>
        <p:txBody>
          <a:bodyPr/>
          <a:lstStyle/>
          <a:p>
            <a:r>
              <a:rPr lang="en-US" dirty="0" err="1"/>
              <a:t>Diferencias</a:t>
            </a:r>
            <a:r>
              <a:rPr lang="en-US" dirty="0"/>
              <a:t> </a:t>
            </a:r>
            <a:r>
              <a:rPr lang="en-US" dirty="0" err="1"/>
              <a:t>en</a:t>
            </a:r>
            <a:r>
              <a:rPr lang="en-US" dirty="0"/>
              <a:t> </a:t>
            </a:r>
            <a:r>
              <a:rPr lang="en-US" dirty="0" err="1"/>
              <a:t>tasas</a:t>
            </a:r>
            <a:r>
              <a:rPr lang="en-US" dirty="0"/>
              <a:t> de </a:t>
            </a:r>
            <a:r>
              <a:rPr lang="en-US" dirty="0" err="1"/>
              <a:t>nombramientos</a:t>
            </a:r>
            <a:endParaRPr lang="en-US" dirty="0"/>
          </a:p>
        </p:txBody>
      </p:sp>
      <p:sp>
        <p:nvSpPr>
          <p:cNvPr id="6" name="Subtitle 5">
            <a:extLst>
              <a:ext uri="{FF2B5EF4-FFF2-40B4-BE49-F238E27FC236}">
                <a16:creationId xmlns:a16="http://schemas.microsoft.com/office/drawing/2014/main" id="{072FEB40-2627-9649-1528-DEE28FBBB3F7}"/>
              </a:ext>
            </a:extLst>
          </p:cNvPr>
          <p:cNvSpPr>
            <a:spLocks noGrp="1"/>
          </p:cNvSpPr>
          <p:nvPr>
            <p:ph type="subTitle" idx="13"/>
          </p:nvPr>
        </p:nvSpPr>
        <p:spPr/>
        <p:txBody>
          <a:bodyPr/>
          <a:lstStyle/>
          <a:p>
            <a:endParaRPr lang="en-US"/>
          </a:p>
        </p:txBody>
      </p:sp>
      <p:pic>
        <p:nvPicPr>
          <p:cNvPr id="8" name="Picture 7">
            <a:extLst>
              <a:ext uri="{FF2B5EF4-FFF2-40B4-BE49-F238E27FC236}">
                <a16:creationId xmlns:a16="http://schemas.microsoft.com/office/drawing/2014/main" id="{BD19037E-50DA-C048-D95B-6808212708E4}"/>
              </a:ext>
            </a:extLst>
          </p:cNvPr>
          <p:cNvPicPr>
            <a:picLocks noChangeAspect="1"/>
          </p:cNvPicPr>
          <p:nvPr/>
        </p:nvPicPr>
        <p:blipFill>
          <a:blip r:embed="rId2"/>
          <a:stretch>
            <a:fillRect/>
          </a:stretch>
        </p:blipFill>
        <p:spPr>
          <a:xfrm>
            <a:off x="5648336" y="1266911"/>
            <a:ext cx="6461240" cy="4929795"/>
          </a:xfrm>
          <a:prstGeom prst="rect">
            <a:avLst/>
          </a:prstGeom>
        </p:spPr>
      </p:pic>
    </p:spTree>
    <p:extLst>
      <p:ext uri="{BB962C8B-B14F-4D97-AF65-F5344CB8AC3E}">
        <p14:creationId xmlns:p14="http://schemas.microsoft.com/office/powerpoint/2010/main" val="26225864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ie de página 2">
            <a:extLst>
              <a:ext uri="{FF2B5EF4-FFF2-40B4-BE49-F238E27FC236}">
                <a16:creationId xmlns:a16="http://schemas.microsoft.com/office/drawing/2014/main" id="{A7246C4C-F8C6-4845-B0F4-E67CCAACBAC3}"/>
              </a:ext>
            </a:extLst>
          </p:cNvPr>
          <p:cNvSpPr>
            <a:spLocks noGrp="1"/>
          </p:cNvSpPr>
          <p:nvPr>
            <p:ph type="ftr" sz="quarter" idx="11"/>
          </p:nvPr>
        </p:nvSpPr>
        <p:spPr/>
        <p:txBody>
          <a:bodyPr/>
          <a:lstStyle/>
          <a:p>
            <a:r>
              <a:rPr lang="es-CL"/>
              <a:t>www.sistemaspublicos.cl</a:t>
            </a:r>
            <a:endParaRPr lang="en-US" dirty="0"/>
          </a:p>
        </p:txBody>
      </p:sp>
      <p:sp>
        <p:nvSpPr>
          <p:cNvPr id="4" name="Marcador de número de diapositiva 3">
            <a:extLst>
              <a:ext uri="{FF2B5EF4-FFF2-40B4-BE49-F238E27FC236}">
                <a16:creationId xmlns:a16="http://schemas.microsoft.com/office/drawing/2014/main" id="{DF88D5BD-E89A-4B7F-A0DC-76C472EFD44E}"/>
              </a:ext>
            </a:extLst>
          </p:cNvPr>
          <p:cNvSpPr>
            <a:spLocks noGrp="1"/>
          </p:cNvSpPr>
          <p:nvPr>
            <p:ph type="sldNum" sz="quarter" idx="12"/>
          </p:nvPr>
        </p:nvSpPr>
        <p:spPr/>
        <p:txBody>
          <a:bodyPr/>
          <a:lstStyle/>
          <a:p>
            <a:fld id="{5BE3B8B1-D8F9-4D8B-8014-6F7F6A75BF2A}" type="slidenum">
              <a:rPr lang="en-US" smtClean="0"/>
              <a:pPr/>
              <a:t>25</a:t>
            </a:fld>
            <a:endParaRPr lang="en-US" dirty="0"/>
          </a:p>
        </p:txBody>
      </p:sp>
      <p:sp>
        <p:nvSpPr>
          <p:cNvPr id="5" name="Título 4">
            <a:extLst>
              <a:ext uri="{FF2B5EF4-FFF2-40B4-BE49-F238E27FC236}">
                <a16:creationId xmlns:a16="http://schemas.microsoft.com/office/drawing/2014/main" id="{F68C0117-ABE0-4631-BCD9-3911D0932124}"/>
              </a:ext>
            </a:extLst>
          </p:cNvPr>
          <p:cNvSpPr>
            <a:spLocks noGrp="1"/>
          </p:cNvSpPr>
          <p:nvPr>
            <p:ph type="title"/>
          </p:nvPr>
        </p:nvSpPr>
        <p:spPr/>
        <p:txBody>
          <a:bodyPr/>
          <a:lstStyle/>
          <a:p>
            <a:r>
              <a:rPr lang="es-CL" dirty="0"/>
              <a:t>CARACTERIZACIÓN </a:t>
            </a:r>
          </a:p>
        </p:txBody>
      </p:sp>
      <p:sp>
        <p:nvSpPr>
          <p:cNvPr id="6" name="Subtítulo 5">
            <a:extLst>
              <a:ext uri="{FF2B5EF4-FFF2-40B4-BE49-F238E27FC236}">
                <a16:creationId xmlns:a16="http://schemas.microsoft.com/office/drawing/2014/main" id="{9C51A8A8-46D8-4992-9CBD-14883FF5DBED}"/>
              </a:ext>
            </a:extLst>
          </p:cNvPr>
          <p:cNvSpPr>
            <a:spLocks noGrp="1"/>
          </p:cNvSpPr>
          <p:nvPr>
            <p:ph type="subTitle" idx="13"/>
          </p:nvPr>
        </p:nvSpPr>
        <p:spPr/>
        <p:txBody>
          <a:bodyPr/>
          <a:lstStyle/>
          <a:p>
            <a:endParaRPr lang="es-CL" dirty="0"/>
          </a:p>
        </p:txBody>
      </p:sp>
      <p:pic>
        <p:nvPicPr>
          <p:cNvPr id="7" name="Marcador de contenido 6" descr="Gráfico, Gráfico de líneas&#10;&#10;Descripción generada automáticamente">
            <a:extLst>
              <a:ext uri="{FF2B5EF4-FFF2-40B4-BE49-F238E27FC236}">
                <a16:creationId xmlns:a16="http://schemas.microsoft.com/office/drawing/2014/main" id="{9E6E4126-7E29-4C1F-8897-0A5AB33DDA0C}"/>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b="4587"/>
          <a:stretch/>
        </p:blipFill>
        <p:spPr bwMode="auto">
          <a:xfrm>
            <a:off x="410345" y="2029823"/>
            <a:ext cx="5114987" cy="3571564"/>
          </a:xfrm>
          <a:prstGeom prst="rect">
            <a:avLst/>
          </a:prstGeom>
          <a:noFill/>
          <a:ln>
            <a:noFill/>
          </a:ln>
          <a:extLst>
            <a:ext uri="{53640926-AAD7-44D8-BBD7-CCE9431645EC}">
              <a14:shadowObscured xmlns:a14="http://schemas.microsoft.com/office/drawing/2010/main"/>
            </a:ext>
          </a:extLst>
        </p:spPr>
      </p:pic>
      <p:pic>
        <p:nvPicPr>
          <p:cNvPr id="8" name="Imagen 7" descr="Gráfico, Gráfico de líneas&#10;&#10;Descripción generada automáticamente">
            <a:extLst>
              <a:ext uri="{FF2B5EF4-FFF2-40B4-BE49-F238E27FC236}">
                <a16:creationId xmlns:a16="http://schemas.microsoft.com/office/drawing/2014/main" id="{7B2CBDAA-0A50-4034-9D1D-86CCF45CF29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919437" y="1895038"/>
            <a:ext cx="5064524" cy="3706349"/>
          </a:xfrm>
          <a:prstGeom prst="rect">
            <a:avLst/>
          </a:prstGeom>
          <a:noFill/>
        </p:spPr>
      </p:pic>
      <p:sp>
        <p:nvSpPr>
          <p:cNvPr id="10" name="CuadroTexto 9">
            <a:extLst>
              <a:ext uri="{FF2B5EF4-FFF2-40B4-BE49-F238E27FC236}">
                <a16:creationId xmlns:a16="http://schemas.microsoft.com/office/drawing/2014/main" id="{1E516B05-7051-4EF4-8D12-FBB4D54D67F5}"/>
              </a:ext>
            </a:extLst>
          </p:cNvPr>
          <p:cNvSpPr txBox="1"/>
          <p:nvPr/>
        </p:nvSpPr>
        <p:spPr>
          <a:xfrm>
            <a:off x="424858" y="1481556"/>
            <a:ext cx="5064524" cy="584775"/>
          </a:xfrm>
          <a:prstGeom prst="rect">
            <a:avLst/>
          </a:prstGeom>
          <a:noFill/>
        </p:spPr>
        <p:txBody>
          <a:bodyPr wrap="square">
            <a:spAutoFit/>
          </a:bodyPr>
          <a:lstStyle/>
          <a:p>
            <a:pPr algn="ctr"/>
            <a:r>
              <a:rPr lang="es-CL" sz="1600" dirty="0">
                <a:solidFill>
                  <a:srgbClr val="A91741"/>
                </a:solidFill>
                <a:latin typeface="Calibri Light" panose="020F0302020204030204" pitchFamily="34" charset="0"/>
                <a:cs typeface="Arial" panose="020B0604020202020204" pitchFamily="34" charset="0"/>
              </a:rPr>
              <a:t>Porcentaje de </a:t>
            </a:r>
            <a:r>
              <a:rPr lang="es-CL" sz="1600" b="1" dirty="0">
                <a:solidFill>
                  <a:srgbClr val="A91741"/>
                </a:solidFill>
                <a:latin typeface="Calibri Light" panose="020F0302020204030204" pitchFamily="34" charset="0"/>
                <a:cs typeface="Arial" panose="020B0604020202020204" pitchFamily="34" charset="0"/>
              </a:rPr>
              <a:t>postulaciones</a:t>
            </a:r>
            <a:r>
              <a:rPr lang="es-CL" sz="1600" dirty="0">
                <a:solidFill>
                  <a:srgbClr val="A91741"/>
                </a:solidFill>
                <a:latin typeface="Calibri Light" panose="020F0302020204030204" pitchFamily="34" charset="0"/>
                <a:cs typeface="Arial" panose="020B0604020202020204" pitchFamily="34" charset="0"/>
              </a:rPr>
              <a:t> de mujeres según servicio (casos de alta y baja postulación).</a:t>
            </a:r>
          </a:p>
        </p:txBody>
      </p:sp>
      <p:sp>
        <p:nvSpPr>
          <p:cNvPr id="11" name="CuadroTexto 10">
            <a:extLst>
              <a:ext uri="{FF2B5EF4-FFF2-40B4-BE49-F238E27FC236}">
                <a16:creationId xmlns:a16="http://schemas.microsoft.com/office/drawing/2014/main" id="{17E8799C-CFD7-41AF-B235-2609F3BBDBAF}"/>
              </a:ext>
            </a:extLst>
          </p:cNvPr>
          <p:cNvSpPr txBox="1"/>
          <p:nvPr/>
        </p:nvSpPr>
        <p:spPr>
          <a:xfrm>
            <a:off x="6096000" y="1497727"/>
            <a:ext cx="5064524" cy="584775"/>
          </a:xfrm>
          <a:prstGeom prst="rect">
            <a:avLst/>
          </a:prstGeom>
          <a:noFill/>
        </p:spPr>
        <p:txBody>
          <a:bodyPr wrap="square">
            <a:spAutoFit/>
          </a:bodyPr>
          <a:lstStyle/>
          <a:p>
            <a:pPr algn="ctr"/>
            <a:r>
              <a:rPr lang="es-CL" sz="1600" dirty="0">
                <a:solidFill>
                  <a:srgbClr val="A91741"/>
                </a:solidFill>
                <a:latin typeface="Calibri Light" panose="020F0302020204030204" pitchFamily="34" charset="0"/>
                <a:cs typeface="Arial" panose="020B0604020202020204" pitchFamily="34" charset="0"/>
              </a:rPr>
              <a:t>Porcentaje de </a:t>
            </a:r>
            <a:r>
              <a:rPr lang="es-CL" sz="1600" b="1" dirty="0">
                <a:solidFill>
                  <a:srgbClr val="A91741"/>
                </a:solidFill>
                <a:latin typeface="Calibri Light" panose="020F0302020204030204" pitchFamily="34" charset="0"/>
                <a:cs typeface="Arial" panose="020B0604020202020204" pitchFamily="34" charset="0"/>
              </a:rPr>
              <a:t>postulaciones</a:t>
            </a:r>
            <a:r>
              <a:rPr lang="es-CL" sz="1600" dirty="0">
                <a:solidFill>
                  <a:srgbClr val="A91741"/>
                </a:solidFill>
                <a:latin typeface="Calibri Light" panose="020F0302020204030204" pitchFamily="34" charset="0"/>
                <a:cs typeface="Arial" panose="020B0604020202020204" pitchFamily="34" charset="0"/>
              </a:rPr>
              <a:t> de mujeres según familia de cargo (casos de alta y baja postulación).</a:t>
            </a:r>
          </a:p>
        </p:txBody>
      </p:sp>
    </p:spTree>
    <p:extLst>
      <p:ext uri="{BB962C8B-B14F-4D97-AF65-F5344CB8AC3E}">
        <p14:creationId xmlns:p14="http://schemas.microsoft.com/office/powerpoint/2010/main" val="11897828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ie de página 2">
            <a:extLst>
              <a:ext uri="{FF2B5EF4-FFF2-40B4-BE49-F238E27FC236}">
                <a16:creationId xmlns:a16="http://schemas.microsoft.com/office/drawing/2014/main" id="{A7246C4C-F8C6-4845-B0F4-E67CCAACBAC3}"/>
              </a:ext>
            </a:extLst>
          </p:cNvPr>
          <p:cNvSpPr>
            <a:spLocks noGrp="1"/>
          </p:cNvSpPr>
          <p:nvPr>
            <p:ph type="ftr" sz="quarter" idx="11"/>
          </p:nvPr>
        </p:nvSpPr>
        <p:spPr/>
        <p:txBody>
          <a:bodyPr/>
          <a:lstStyle/>
          <a:p>
            <a:r>
              <a:rPr lang="es-CL"/>
              <a:t>www.sistemaspublicos.cl</a:t>
            </a:r>
            <a:endParaRPr lang="en-US" dirty="0"/>
          </a:p>
        </p:txBody>
      </p:sp>
      <p:sp>
        <p:nvSpPr>
          <p:cNvPr id="4" name="Marcador de número de diapositiva 3">
            <a:extLst>
              <a:ext uri="{FF2B5EF4-FFF2-40B4-BE49-F238E27FC236}">
                <a16:creationId xmlns:a16="http://schemas.microsoft.com/office/drawing/2014/main" id="{DF88D5BD-E89A-4B7F-A0DC-76C472EFD44E}"/>
              </a:ext>
            </a:extLst>
          </p:cNvPr>
          <p:cNvSpPr>
            <a:spLocks noGrp="1"/>
          </p:cNvSpPr>
          <p:nvPr>
            <p:ph type="sldNum" sz="quarter" idx="12"/>
          </p:nvPr>
        </p:nvSpPr>
        <p:spPr/>
        <p:txBody>
          <a:bodyPr/>
          <a:lstStyle/>
          <a:p>
            <a:fld id="{5BE3B8B1-D8F9-4D8B-8014-6F7F6A75BF2A}" type="slidenum">
              <a:rPr lang="en-US" smtClean="0"/>
              <a:pPr/>
              <a:t>26</a:t>
            </a:fld>
            <a:endParaRPr lang="en-US" dirty="0"/>
          </a:p>
        </p:txBody>
      </p:sp>
      <p:sp>
        <p:nvSpPr>
          <p:cNvPr id="5" name="Título 4">
            <a:extLst>
              <a:ext uri="{FF2B5EF4-FFF2-40B4-BE49-F238E27FC236}">
                <a16:creationId xmlns:a16="http://schemas.microsoft.com/office/drawing/2014/main" id="{F68C0117-ABE0-4631-BCD9-3911D0932124}"/>
              </a:ext>
            </a:extLst>
          </p:cNvPr>
          <p:cNvSpPr>
            <a:spLocks noGrp="1"/>
          </p:cNvSpPr>
          <p:nvPr>
            <p:ph type="title"/>
          </p:nvPr>
        </p:nvSpPr>
        <p:spPr/>
        <p:txBody>
          <a:bodyPr/>
          <a:lstStyle/>
          <a:p>
            <a:r>
              <a:rPr lang="es-CL" dirty="0"/>
              <a:t>CARACTERIZACIÓN </a:t>
            </a:r>
          </a:p>
        </p:txBody>
      </p:sp>
      <p:sp>
        <p:nvSpPr>
          <p:cNvPr id="6" name="Subtítulo 5">
            <a:extLst>
              <a:ext uri="{FF2B5EF4-FFF2-40B4-BE49-F238E27FC236}">
                <a16:creationId xmlns:a16="http://schemas.microsoft.com/office/drawing/2014/main" id="{9C51A8A8-46D8-4992-9CBD-14883FF5DBED}"/>
              </a:ext>
            </a:extLst>
          </p:cNvPr>
          <p:cNvSpPr>
            <a:spLocks noGrp="1"/>
          </p:cNvSpPr>
          <p:nvPr>
            <p:ph type="subTitle" idx="13"/>
          </p:nvPr>
        </p:nvSpPr>
        <p:spPr/>
        <p:txBody>
          <a:bodyPr/>
          <a:lstStyle/>
          <a:p>
            <a:r>
              <a:rPr lang="es-CL" dirty="0"/>
              <a:t>TASA DE NOMBRAMIENTOS</a:t>
            </a:r>
          </a:p>
        </p:txBody>
      </p:sp>
      <p:pic>
        <p:nvPicPr>
          <p:cNvPr id="11" name="image16.png">
            <a:extLst>
              <a:ext uri="{FF2B5EF4-FFF2-40B4-BE49-F238E27FC236}">
                <a16:creationId xmlns:a16="http://schemas.microsoft.com/office/drawing/2014/main" id="{460F5CBC-6810-4854-BD59-AE3F486D2E52}"/>
              </a:ext>
            </a:extLst>
          </p:cNvPr>
          <p:cNvPicPr/>
          <p:nvPr/>
        </p:nvPicPr>
        <p:blipFill>
          <a:blip r:embed="rId2"/>
          <a:srcRect/>
          <a:stretch>
            <a:fillRect/>
          </a:stretch>
        </p:blipFill>
        <p:spPr>
          <a:xfrm>
            <a:off x="6308867" y="2130221"/>
            <a:ext cx="4973774" cy="3958318"/>
          </a:xfrm>
          <a:prstGeom prst="rect">
            <a:avLst/>
          </a:prstGeom>
          <a:ln/>
        </p:spPr>
      </p:pic>
      <p:pic>
        <p:nvPicPr>
          <p:cNvPr id="12" name="image18.png">
            <a:extLst>
              <a:ext uri="{FF2B5EF4-FFF2-40B4-BE49-F238E27FC236}">
                <a16:creationId xmlns:a16="http://schemas.microsoft.com/office/drawing/2014/main" id="{728BD76D-D005-4CE0-8FD7-6FC6812D1325}"/>
              </a:ext>
            </a:extLst>
          </p:cNvPr>
          <p:cNvPicPr/>
          <p:nvPr/>
        </p:nvPicPr>
        <p:blipFill>
          <a:blip r:embed="rId3"/>
          <a:srcRect/>
          <a:stretch>
            <a:fillRect/>
          </a:stretch>
        </p:blipFill>
        <p:spPr>
          <a:xfrm>
            <a:off x="730249" y="1973943"/>
            <a:ext cx="4973773" cy="3616097"/>
          </a:xfrm>
          <a:prstGeom prst="rect">
            <a:avLst/>
          </a:prstGeom>
          <a:ln/>
        </p:spPr>
      </p:pic>
      <p:sp>
        <p:nvSpPr>
          <p:cNvPr id="2" name="TextBox 1">
            <a:extLst>
              <a:ext uri="{FF2B5EF4-FFF2-40B4-BE49-F238E27FC236}">
                <a16:creationId xmlns:a16="http://schemas.microsoft.com/office/drawing/2014/main" id="{1657746E-8599-23EE-3836-A05CCFD4CE29}"/>
              </a:ext>
            </a:extLst>
          </p:cNvPr>
          <p:cNvSpPr txBox="1"/>
          <p:nvPr/>
        </p:nvSpPr>
        <p:spPr>
          <a:xfrm>
            <a:off x="2846894" y="1473982"/>
            <a:ext cx="1173719" cy="369332"/>
          </a:xfrm>
          <a:prstGeom prst="rect">
            <a:avLst/>
          </a:prstGeom>
          <a:noFill/>
        </p:spPr>
        <p:txBody>
          <a:bodyPr wrap="none" rtlCol="0">
            <a:spAutoFit/>
          </a:bodyPr>
          <a:lstStyle/>
          <a:p>
            <a:r>
              <a:rPr lang="es-CL" dirty="0"/>
              <a:t>En nómina</a:t>
            </a:r>
            <a:endParaRPr lang="en-US" dirty="0"/>
          </a:p>
        </p:txBody>
      </p:sp>
      <p:sp>
        <p:nvSpPr>
          <p:cNvPr id="7" name="TextBox 6">
            <a:extLst>
              <a:ext uri="{FF2B5EF4-FFF2-40B4-BE49-F238E27FC236}">
                <a16:creationId xmlns:a16="http://schemas.microsoft.com/office/drawing/2014/main" id="{E2EF2F9A-3405-837D-DBDE-EFAAA4D0E7EA}"/>
              </a:ext>
            </a:extLst>
          </p:cNvPr>
          <p:cNvSpPr txBox="1"/>
          <p:nvPr/>
        </p:nvSpPr>
        <p:spPr>
          <a:xfrm>
            <a:off x="7948365" y="1473982"/>
            <a:ext cx="1270220" cy="369332"/>
          </a:xfrm>
          <a:prstGeom prst="rect">
            <a:avLst/>
          </a:prstGeom>
          <a:noFill/>
        </p:spPr>
        <p:txBody>
          <a:bodyPr wrap="none" rtlCol="0">
            <a:spAutoFit/>
          </a:bodyPr>
          <a:lstStyle/>
          <a:p>
            <a:r>
              <a:rPr lang="es-CL" dirty="0"/>
              <a:t>Nombrados</a:t>
            </a:r>
            <a:endParaRPr lang="en-US" dirty="0"/>
          </a:p>
        </p:txBody>
      </p:sp>
    </p:spTree>
    <p:extLst>
      <p:ext uri="{BB962C8B-B14F-4D97-AF65-F5344CB8AC3E}">
        <p14:creationId xmlns:p14="http://schemas.microsoft.com/office/powerpoint/2010/main" val="36477847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88108" y="1492837"/>
            <a:ext cx="5450296" cy="5120583"/>
          </a:xfrm>
        </p:spPr>
        <p:txBody>
          <a:bodyPr>
            <a:normAutofit/>
          </a:bodyPr>
          <a:lstStyle/>
          <a:p>
            <a:pPr algn="l"/>
            <a:r>
              <a:rPr lang="es-CL" b="1" dirty="0">
                <a:solidFill>
                  <a:srgbClr val="C41949"/>
                </a:solidFill>
                <a:latin typeface="+mj-lt"/>
              </a:rPr>
              <a:t>Entrevistas Red Mujeres Líderes (7)</a:t>
            </a:r>
          </a:p>
          <a:p>
            <a:pPr marL="342900" indent="-342900">
              <a:buFont typeface="Arial" panose="020B0604020202020204" pitchFamily="34" charset="0"/>
              <a:buChar char="•"/>
            </a:pPr>
            <a:r>
              <a:rPr lang="es-CL" dirty="0">
                <a:latin typeface="+mj-lt"/>
              </a:rPr>
              <a:t>Se solicita el listado de mujeres participantes de la red para hacer una selección aleatoria.</a:t>
            </a:r>
          </a:p>
          <a:p>
            <a:pPr marL="1028700" lvl="1" indent="-342900">
              <a:buFont typeface="Arial" panose="020B0604020202020204" pitchFamily="34" charset="0"/>
              <a:buChar char="•"/>
            </a:pPr>
            <a:r>
              <a:rPr lang="es-CL" dirty="0">
                <a:latin typeface="+mj-lt"/>
              </a:rPr>
              <a:t>4 que hayan postulado sin éxito</a:t>
            </a:r>
          </a:p>
          <a:p>
            <a:pPr marL="1028700" lvl="1" indent="-342900">
              <a:buFont typeface="Arial" panose="020B0604020202020204" pitchFamily="34" charset="0"/>
              <a:buChar char="•"/>
            </a:pPr>
            <a:r>
              <a:rPr lang="es-CL" dirty="0">
                <a:latin typeface="+mj-lt"/>
              </a:rPr>
              <a:t>3 que aun no hayan postulado</a:t>
            </a:r>
            <a:endParaRPr lang="en-US" dirty="0">
              <a:latin typeface="+mj-lt"/>
            </a:endParaRPr>
          </a:p>
          <a:p>
            <a:pPr algn="l"/>
            <a:r>
              <a:rPr lang="es-CL" b="1" dirty="0">
                <a:solidFill>
                  <a:srgbClr val="C41949"/>
                </a:solidFill>
                <a:latin typeface="+mj-lt"/>
              </a:rPr>
              <a:t>Entrevistas Empresas Consultoras Externas (5)</a:t>
            </a:r>
          </a:p>
          <a:p>
            <a:pPr marL="1028700" lvl="1" indent="-342900" algn="l">
              <a:buFont typeface="Courier New" panose="02070309020205020404" pitchFamily="49" charset="0"/>
              <a:buChar char="o"/>
            </a:pPr>
            <a:r>
              <a:rPr lang="es-CL" dirty="0">
                <a:latin typeface="+mj-lt"/>
              </a:rPr>
              <a:t>2 Empresas sectores predominante presencia masculina</a:t>
            </a:r>
          </a:p>
          <a:p>
            <a:pPr marL="1485900" lvl="2" indent="-342900" algn="l"/>
            <a:r>
              <a:rPr lang="es-CL" dirty="0">
                <a:latin typeface="+mj-lt"/>
              </a:rPr>
              <a:t>Energía</a:t>
            </a:r>
          </a:p>
          <a:p>
            <a:pPr marL="1485900" lvl="2" indent="-342900" algn="l"/>
            <a:r>
              <a:rPr lang="es-CL" dirty="0">
                <a:latin typeface="+mj-lt"/>
              </a:rPr>
              <a:t>Obras Públicas.</a:t>
            </a:r>
          </a:p>
          <a:p>
            <a:pPr marL="1028700" lvl="1" indent="-342900" algn="l">
              <a:buFont typeface="Courier New" panose="02070309020205020404" pitchFamily="49" charset="0"/>
              <a:buChar char="o"/>
            </a:pPr>
            <a:r>
              <a:rPr lang="es-CL" dirty="0">
                <a:latin typeface="+mj-lt"/>
              </a:rPr>
              <a:t>2 Empresas sectores predominante presencia femenina</a:t>
            </a:r>
          </a:p>
          <a:p>
            <a:pPr marL="1485900" lvl="2" indent="-342900" algn="l"/>
            <a:r>
              <a:rPr lang="es-CL" dirty="0">
                <a:latin typeface="+mj-lt"/>
              </a:rPr>
              <a:t>Educación</a:t>
            </a:r>
          </a:p>
          <a:p>
            <a:pPr marL="1485900" lvl="2" indent="-342900" algn="l"/>
            <a:r>
              <a:rPr lang="es-CL" dirty="0">
                <a:latin typeface="+mj-lt"/>
              </a:rPr>
              <a:t>Desarrollo Social.</a:t>
            </a:r>
          </a:p>
          <a:p>
            <a:pPr marL="1028700" lvl="1" indent="-342900" algn="l">
              <a:buFont typeface="Courier New" panose="02070309020205020404" pitchFamily="49" charset="0"/>
              <a:buChar char="o"/>
            </a:pPr>
            <a:r>
              <a:rPr lang="es-CL" dirty="0">
                <a:latin typeface="+mj-lt"/>
              </a:rPr>
              <a:t>1 Empresa sector salud</a:t>
            </a:r>
            <a:endParaRPr lang="en-US" dirty="0">
              <a:latin typeface="+mj-lt"/>
            </a:endParaRPr>
          </a:p>
        </p:txBody>
      </p:sp>
      <p:sp>
        <p:nvSpPr>
          <p:cNvPr id="3" name="Footer Placeholder 2"/>
          <p:cNvSpPr>
            <a:spLocks noGrp="1"/>
          </p:cNvSpPr>
          <p:nvPr>
            <p:ph type="ftr" sz="quarter" idx="11"/>
          </p:nvPr>
        </p:nvSpPr>
        <p:spPr/>
        <p:txBody>
          <a:bodyPr/>
          <a:lstStyle/>
          <a:p>
            <a:r>
              <a:rPr lang="es-CL"/>
              <a:t>www.sistemaspublicos.cl</a:t>
            </a:r>
            <a:endParaRPr lang="en-US" dirty="0"/>
          </a:p>
        </p:txBody>
      </p:sp>
      <p:sp>
        <p:nvSpPr>
          <p:cNvPr id="4" name="Slide Number Placeholder 3"/>
          <p:cNvSpPr>
            <a:spLocks noGrp="1"/>
          </p:cNvSpPr>
          <p:nvPr>
            <p:ph type="sldNum" sz="quarter" idx="12"/>
          </p:nvPr>
        </p:nvSpPr>
        <p:spPr/>
        <p:txBody>
          <a:bodyPr/>
          <a:lstStyle/>
          <a:p>
            <a:fld id="{5BE3B8B1-D8F9-4D8B-8014-6F7F6A75BF2A}" type="slidenum">
              <a:rPr lang="en-US" smtClean="0">
                <a:latin typeface="+mj-lt"/>
              </a:rPr>
              <a:pPr/>
              <a:t>27</a:t>
            </a:fld>
            <a:endParaRPr lang="en-US" dirty="0">
              <a:latin typeface="+mj-lt"/>
            </a:endParaRPr>
          </a:p>
        </p:txBody>
      </p:sp>
      <p:sp>
        <p:nvSpPr>
          <p:cNvPr id="5" name="Title 4"/>
          <p:cNvSpPr>
            <a:spLocks noGrp="1"/>
          </p:cNvSpPr>
          <p:nvPr>
            <p:ph type="title"/>
          </p:nvPr>
        </p:nvSpPr>
        <p:spPr/>
        <p:txBody>
          <a:bodyPr/>
          <a:lstStyle/>
          <a:p>
            <a:r>
              <a:rPr lang="en-US" dirty="0">
                <a:latin typeface="+mj-lt"/>
              </a:rPr>
              <a:t>DETALLE LEVANTAMIENTO CUALITATIVO</a:t>
            </a:r>
          </a:p>
        </p:txBody>
      </p:sp>
      <p:sp>
        <p:nvSpPr>
          <p:cNvPr id="6" name="Subtitle 5"/>
          <p:cNvSpPr>
            <a:spLocks noGrp="1"/>
          </p:cNvSpPr>
          <p:nvPr>
            <p:ph type="subTitle" idx="13"/>
          </p:nvPr>
        </p:nvSpPr>
        <p:spPr/>
        <p:txBody>
          <a:bodyPr/>
          <a:lstStyle/>
          <a:p>
            <a:r>
              <a:rPr lang="en-US" dirty="0">
                <a:latin typeface="+mj-lt"/>
              </a:rPr>
              <a:t>EN ESTE ESTUDIO</a:t>
            </a:r>
          </a:p>
        </p:txBody>
      </p:sp>
      <p:sp>
        <p:nvSpPr>
          <p:cNvPr id="9" name="Content Placeholder 1">
            <a:extLst>
              <a:ext uri="{FF2B5EF4-FFF2-40B4-BE49-F238E27FC236}">
                <a16:creationId xmlns:a16="http://schemas.microsoft.com/office/drawing/2014/main" id="{6AB32355-B4A1-4004-9E35-7A8A979125B7}"/>
              </a:ext>
            </a:extLst>
          </p:cNvPr>
          <p:cNvSpPr txBox="1">
            <a:spLocks/>
          </p:cNvSpPr>
          <p:nvPr/>
        </p:nvSpPr>
        <p:spPr>
          <a:xfrm>
            <a:off x="6310085" y="1509008"/>
            <a:ext cx="4579984" cy="4742598"/>
          </a:xfrm>
          <a:prstGeom prst="rect">
            <a:avLst/>
          </a:prstGeom>
        </p:spPr>
        <p:txBody>
          <a:bodyPr vert="horz" lIns="91440" tIns="45720" rIns="91440" bIns="45720" rtlCol="0">
            <a:normAutofit/>
          </a:bodyPr>
          <a:lstStyle>
            <a:lvl1pPr marL="0" marR="0" indent="0" algn="just" defTabSz="914400" rtl="0" eaLnBrk="1" fontAlgn="auto" latinLnBrk="0" hangingPunct="1">
              <a:lnSpc>
                <a:spcPct val="90000"/>
              </a:lnSpc>
              <a:spcBef>
                <a:spcPts val="1000"/>
              </a:spcBef>
              <a:spcAft>
                <a:spcPts val="0"/>
              </a:spcAft>
              <a:buClr>
                <a:srgbClr val="C41949"/>
              </a:buClr>
              <a:buSzTx/>
              <a:buFont typeface="Wingdings" panose="05000000000000000000" pitchFamily="2" charset="2"/>
              <a:buNone/>
              <a:tabLst/>
              <a:defRPr sz="2000" kern="1200" baseline="0">
                <a:solidFill>
                  <a:schemeClr val="tx2"/>
                </a:solidFill>
                <a:latin typeface="+mn-lt"/>
                <a:ea typeface="+mn-ea"/>
                <a:cs typeface="+mn-cs"/>
              </a:defRPr>
            </a:lvl1pPr>
            <a:lvl2pPr marL="685800" indent="-228600" algn="just" defTabSz="914400" rtl="0" eaLnBrk="1" latinLnBrk="0" hangingPunct="1">
              <a:lnSpc>
                <a:spcPct val="90000"/>
              </a:lnSpc>
              <a:spcBef>
                <a:spcPts val="500"/>
              </a:spcBef>
              <a:buClr>
                <a:srgbClr val="C41949"/>
              </a:buClr>
              <a:buFont typeface="Wingdings" panose="05000000000000000000" pitchFamily="2" charset="2"/>
              <a:buChar char="§"/>
              <a:defRPr sz="2000" kern="1200" baseline="0">
                <a:solidFill>
                  <a:schemeClr val="tx1">
                    <a:lumMod val="75000"/>
                    <a:lumOff val="25000"/>
                  </a:schemeClr>
                </a:solidFill>
                <a:latin typeface="+mn-lt"/>
                <a:ea typeface="+mn-ea"/>
                <a:cs typeface="+mn-cs"/>
              </a:defRPr>
            </a:lvl2pPr>
            <a:lvl3pPr marL="1143000" indent="-228600" algn="just" defTabSz="914400" rtl="0" eaLnBrk="1" latinLnBrk="0" hangingPunct="1">
              <a:lnSpc>
                <a:spcPct val="90000"/>
              </a:lnSpc>
              <a:spcBef>
                <a:spcPts val="500"/>
              </a:spcBef>
              <a:buClr>
                <a:srgbClr val="C41949"/>
              </a:buClr>
              <a:buFont typeface="Wingdings" panose="05000000000000000000" pitchFamily="2" charset="2"/>
              <a:buChar char="§"/>
              <a:defRPr sz="1800" kern="1200" baseline="0">
                <a:solidFill>
                  <a:schemeClr val="tx1">
                    <a:lumMod val="75000"/>
                    <a:lumOff val="25000"/>
                  </a:schemeClr>
                </a:solidFill>
                <a:latin typeface="+mn-lt"/>
                <a:ea typeface="+mn-ea"/>
                <a:cs typeface="+mn-cs"/>
              </a:defRPr>
            </a:lvl3pPr>
            <a:lvl4pPr marL="1600200" indent="-228600" algn="just" defTabSz="914400" rtl="0" eaLnBrk="1" latinLnBrk="0" hangingPunct="1">
              <a:lnSpc>
                <a:spcPct val="90000"/>
              </a:lnSpc>
              <a:spcBef>
                <a:spcPts val="500"/>
              </a:spcBef>
              <a:buClr>
                <a:srgbClr val="C41949"/>
              </a:buClr>
              <a:buFont typeface="Wingdings" panose="05000000000000000000" pitchFamily="2" charset="2"/>
              <a:buChar char="§"/>
              <a:defRPr sz="1600" kern="1200">
                <a:solidFill>
                  <a:schemeClr val="tx1">
                    <a:lumMod val="75000"/>
                    <a:lumOff val="25000"/>
                  </a:schemeClr>
                </a:solidFill>
                <a:latin typeface="+mn-lt"/>
                <a:ea typeface="+mn-ea"/>
                <a:cs typeface="+mn-cs"/>
              </a:defRPr>
            </a:lvl4pPr>
            <a:lvl5pPr marL="2057400" indent="-228600" algn="just" defTabSz="914400" rtl="0" eaLnBrk="1" latinLnBrk="0" hangingPunct="1">
              <a:lnSpc>
                <a:spcPct val="90000"/>
              </a:lnSpc>
              <a:spcBef>
                <a:spcPts val="500"/>
              </a:spcBef>
              <a:buClr>
                <a:srgbClr val="C41949"/>
              </a:buClr>
              <a:buFont typeface="Wingdings" panose="05000000000000000000" pitchFamily="2" charset="2"/>
              <a:buChar char="§"/>
              <a:defRPr sz="16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s-CL" b="1" dirty="0">
                <a:solidFill>
                  <a:srgbClr val="C41949"/>
                </a:solidFill>
                <a:latin typeface="+mj-lt"/>
              </a:rPr>
              <a:t>Focus Groups (3)</a:t>
            </a:r>
          </a:p>
          <a:p>
            <a:pPr marL="1143000" lvl="1" indent="-457200">
              <a:buFont typeface="+mj-lt"/>
              <a:buAutoNum type="arabicParenR"/>
            </a:pPr>
            <a:r>
              <a:rPr lang="es-CL" dirty="0">
                <a:latin typeface="+mj-lt"/>
              </a:rPr>
              <a:t>Ex </a:t>
            </a:r>
            <a:r>
              <a:rPr lang="es-CL" dirty="0" err="1">
                <a:latin typeface="+mj-lt"/>
              </a:rPr>
              <a:t>ADPs</a:t>
            </a:r>
            <a:endParaRPr lang="es-CL" dirty="0">
              <a:latin typeface="+mj-lt"/>
            </a:endParaRPr>
          </a:p>
          <a:p>
            <a:pPr marL="1143000" lvl="1" indent="-457200">
              <a:buFont typeface="+mj-lt"/>
              <a:buAutoNum type="arabicParenR"/>
            </a:pPr>
            <a:r>
              <a:rPr lang="es-CL" dirty="0">
                <a:latin typeface="+mj-lt"/>
              </a:rPr>
              <a:t>Red Mujeres Líderes (personas diferentes a las entrevistadas)</a:t>
            </a:r>
          </a:p>
          <a:p>
            <a:pPr marL="1143000" lvl="1" indent="-457200">
              <a:buFont typeface="+mj-lt"/>
              <a:buAutoNum type="arabicParenR"/>
            </a:pPr>
            <a:r>
              <a:rPr lang="es-CL" dirty="0">
                <a:latin typeface="+mj-lt"/>
              </a:rPr>
              <a:t>Empresas consultora externas, el que posteriormente fue cambiado a Profesionales Expertos, basado en los hallazgos de las entrevistas.</a:t>
            </a:r>
            <a:endParaRPr lang="en-US" dirty="0">
              <a:latin typeface="+mj-lt"/>
            </a:endParaRPr>
          </a:p>
          <a:p>
            <a:endParaRPr lang="en-US" dirty="0">
              <a:latin typeface="+mj-lt"/>
            </a:endParaRPr>
          </a:p>
          <a:p>
            <a:endParaRPr lang="en-US" dirty="0">
              <a:latin typeface="+mj-lt"/>
            </a:endParaRPr>
          </a:p>
        </p:txBody>
      </p:sp>
    </p:spTree>
    <p:extLst>
      <p:ext uri="{BB962C8B-B14F-4D97-AF65-F5344CB8AC3E}">
        <p14:creationId xmlns:p14="http://schemas.microsoft.com/office/powerpoint/2010/main" val="24491553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s-CL" dirty="0"/>
              <a:t>www.sistemaspublicos.cl</a:t>
            </a:r>
            <a:endParaRPr lang="en-US" dirty="0"/>
          </a:p>
        </p:txBody>
      </p:sp>
      <p:sp>
        <p:nvSpPr>
          <p:cNvPr id="4" name="Slide Number Placeholder 3"/>
          <p:cNvSpPr>
            <a:spLocks noGrp="1"/>
          </p:cNvSpPr>
          <p:nvPr>
            <p:ph type="sldNum" sz="quarter" idx="12"/>
          </p:nvPr>
        </p:nvSpPr>
        <p:spPr/>
        <p:txBody>
          <a:bodyPr/>
          <a:lstStyle/>
          <a:p>
            <a:fld id="{5BE3B8B1-D8F9-4D8B-8014-6F7F6A75BF2A}" type="slidenum">
              <a:rPr lang="en-US" smtClean="0">
                <a:latin typeface="+mj-lt"/>
              </a:rPr>
              <a:pPr/>
              <a:t>28</a:t>
            </a:fld>
            <a:endParaRPr lang="en-US" dirty="0">
              <a:latin typeface="+mj-lt"/>
            </a:endParaRPr>
          </a:p>
        </p:txBody>
      </p:sp>
      <p:sp>
        <p:nvSpPr>
          <p:cNvPr id="5" name="Title 4"/>
          <p:cNvSpPr>
            <a:spLocks noGrp="1"/>
          </p:cNvSpPr>
          <p:nvPr>
            <p:ph type="title"/>
          </p:nvPr>
        </p:nvSpPr>
        <p:spPr/>
        <p:txBody>
          <a:bodyPr/>
          <a:lstStyle/>
          <a:p>
            <a:r>
              <a:rPr lang="en-US" dirty="0">
                <a:latin typeface="+mj-lt"/>
              </a:rPr>
              <a:t>CONCEPTOS CLAVE</a:t>
            </a:r>
          </a:p>
        </p:txBody>
      </p:sp>
      <p:sp>
        <p:nvSpPr>
          <p:cNvPr id="6" name="Subtitle 5"/>
          <p:cNvSpPr>
            <a:spLocks noGrp="1"/>
          </p:cNvSpPr>
          <p:nvPr>
            <p:ph type="subTitle" idx="13"/>
          </p:nvPr>
        </p:nvSpPr>
        <p:spPr/>
        <p:txBody>
          <a:bodyPr/>
          <a:lstStyle/>
          <a:p>
            <a:endParaRPr lang="en-US" dirty="0">
              <a:latin typeface="+mj-lt"/>
            </a:endParaRPr>
          </a:p>
        </p:txBody>
      </p:sp>
      <p:graphicFrame>
        <p:nvGraphicFramePr>
          <p:cNvPr id="2" name="Diagrama 1">
            <a:extLst>
              <a:ext uri="{FF2B5EF4-FFF2-40B4-BE49-F238E27FC236}">
                <a16:creationId xmlns:a16="http://schemas.microsoft.com/office/drawing/2014/main" id="{7EBF2E45-E16B-452A-B90D-B2B33F0965EF}"/>
              </a:ext>
            </a:extLst>
          </p:cNvPr>
          <p:cNvGraphicFramePr/>
          <p:nvPr>
            <p:extLst>
              <p:ext uri="{D42A27DB-BD31-4B8C-83A1-F6EECF244321}">
                <p14:modId xmlns:p14="http://schemas.microsoft.com/office/powerpoint/2010/main" val="3340527980"/>
              </p:ext>
            </p:extLst>
          </p:nvPr>
        </p:nvGraphicFramePr>
        <p:xfrm>
          <a:off x="309489" y="1288089"/>
          <a:ext cx="11457653"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914969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ie de página 2">
            <a:extLst>
              <a:ext uri="{FF2B5EF4-FFF2-40B4-BE49-F238E27FC236}">
                <a16:creationId xmlns:a16="http://schemas.microsoft.com/office/drawing/2014/main" id="{A7246C4C-F8C6-4845-B0F4-E67CCAACBAC3}"/>
              </a:ext>
            </a:extLst>
          </p:cNvPr>
          <p:cNvSpPr>
            <a:spLocks noGrp="1"/>
          </p:cNvSpPr>
          <p:nvPr>
            <p:ph type="ftr" sz="quarter" idx="11"/>
          </p:nvPr>
        </p:nvSpPr>
        <p:spPr/>
        <p:txBody>
          <a:bodyPr/>
          <a:lstStyle/>
          <a:p>
            <a:r>
              <a:rPr lang="es-CL"/>
              <a:t>www.sistemaspublicos.cl</a:t>
            </a:r>
            <a:endParaRPr lang="en-US" dirty="0"/>
          </a:p>
        </p:txBody>
      </p:sp>
      <p:sp>
        <p:nvSpPr>
          <p:cNvPr id="4" name="Marcador de número de diapositiva 3">
            <a:extLst>
              <a:ext uri="{FF2B5EF4-FFF2-40B4-BE49-F238E27FC236}">
                <a16:creationId xmlns:a16="http://schemas.microsoft.com/office/drawing/2014/main" id="{DF88D5BD-E89A-4B7F-A0DC-76C472EFD44E}"/>
              </a:ext>
            </a:extLst>
          </p:cNvPr>
          <p:cNvSpPr>
            <a:spLocks noGrp="1"/>
          </p:cNvSpPr>
          <p:nvPr>
            <p:ph type="sldNum" sz="quarter" idx="12"/>
          </p:nvPr>
        </p:nvSpPr>
        <p:spPr/>
        <p:txBody>
          <a:bodyPr/>
          <a:lstStyle/>
          <a:p>
            <a:fld id="{5BE3B8B1-D8F9-4D8B-8014-6F7F6A75BF2A}" type="slidenum">
              <a:rPr lang="en-US" smtClean="0"/>
              <a:pPr/>
              <a:t>29</a:t>
            </a:fld>
            <a:endParaRPr lang="en-US" dirty="0"/>
          </a:p>
        </p:txBody>
      </p:sp>
      <p:sp>
        <p:nvSpPr>
          <p:cNvPr id="5" name="Título 4">
            <a:extLst>
              <a:ext uri="{FF2B5EF4-FFF2-40B4-BE49-F238E27FC236}">
                <a16:creationId xmlns:a16="http://schemas.microsoft.com/office/drawing/2014/main" id="{F68C0117-ABE0-4631-BCD9-3911D0932124}"/>
              </a:ext>
            </a:extLst>
          </p:cNvPr>
          <p:cNvSpPr>
            <a:spLocks noGrp="1"/>
          </p:cNvSpPr>
          <p:nvPr>
            <p:ph type="title"/>
          </p:nvPr>
        </p:nvSpPr>
        <p:spPr/>
        <p:txBody>
          <a:bodyPr/>
          <a:lstStyle/>
          <a:p>
            <a:r>
              <a:rPr lang="es-CL" dirty="0"/>
              <a:t>CARACTERIZACIÓN </a:t>
            </a:r>
          </a:p>
        </p:txBody>
      </p:sp>
      <p:sp>
        <p:nvSpPr>
          <p:cNvPr id="6" name="Subtítulo 5">
            <a:extLst>
              <a:ext uri="{FF2B5EF4-FFF2-40B4-BE49-F238E27FC236}">
                <a16:creationId xmlns:a16="http://schemas.microsoft.com/office/drawing/2014/main" id="{9C51A8A8-46D8-4992-9CBD-14883FF5DBED}"/>
              </a:ext>
            </a:extLst>
          </p:cNvPr>
          <p:cNvSpPr>
            <a:spLocks noGrp="1"/>
          </p:cNvSpPr>
          <p:nvPr>
            <p:ph type="subTitle" idx="13"/>
          </p:nvPr>
        </p:nvSpPr>
        <p:spPr/>
        <p:txBody>
          <a:bodyPr/>
          <a:lstStyle/>
          <a:p>
            <a:endParaRPr lang="es-CL"/>
          </a:p>
        </p:txBody>
      </p:sp>
      <p:sp>
        <p:nvSpPr>
          <p:cNvPr id="10" name="CuadroTexto 9">
            <a:extLst>
              <a:ext uri="{FF2B5EF4-FFF2-40B4-BE49-F238E27FC236}">
                <a16:creationId xmlns:a16="http://schemas.microsoft.com/office/drawing/2014/main" id="{1E516B05-7051-4EF4-8D12-FBB4D54D67F5}"/>
              </a:ext>
            </a:extLst>
          </p:cNvPr>
          <p:cNvSpPr txBox="1"/>
          <p:nvPr/>
        </p:nvSpPr>
        <p:spPr>
          <a:xfrm>
            <a:off x="424858" y="1481556"/>
            <a:ext cx="9779314" cy="584775"/>
          </a:xfrm>
          <a:prstGeom prst="rect">
            <a:avLst/>
          </a:prstGeom>
          <a:noFill/>
        </p:spPr>
        <p:txBody>
          <a:bodyPr wrap="square">
            <a:spAutoFit/>
          </a:bodyPr>
          <a:lstStyle/>
          <a:p>
            <a:pPr algn="ctr"/>
            <a:r>
              <a:rPr lang="es-CL" sz="1600" dirty="0">
                <a:solidFill>
                  <a:srgbClr val="A91741"/>
                </a:solidFill>
                <a:latin typeface="Calibri Light" panose="020F0302020204030204" pitchFamily="34" charset="0"/>
                <a:cs typeface="Arial" panose="020B0604020202020204" pitchFamily="34" charset="0"/>
              </a:rPr>
              <a:t>Evolución porcentaje de mujeres según fase del proceso a nivel general (</a:t>
            </a:r>
            <a:r>
              <a:rPr lang="es-CL" sz="1600" dirty="0" err="1">
                <a:solidFill>
                  <a:srgbClr val="A91741"/>
                </a:solidFill>
                <a:latin typeface="Calibri Light" panose="020F0302020204030204" pitchFamily="34" charset="0"/>
                <a:cs typeface="Arial" panose="020B0604020202020204" pitchFamily="34" charset="0"/>
              </a:rPr>
              <a:t>izq</a:t>
            </a:r>
            <a:r>
              <a:rPr lang="es-CL" sz="1600" dirty="0">
                <a:solidFill>
                  <a:srgbClr val="A91741"/>
                </a:solidFill>
                <a:latin typeface="Calibri Light" panose="020F0302020204030204" pitchFamily="34" charset="0"/>
                <a:cs typeface="Arial" panose="020B0604020202020204" pitchFamily="34" charset="0"/>
              </a:rPr>
              <a:t>) y específico en nombramientos según nivel jerárquico (</a:t>
            </a:r>
            <a:r>
              <a:rPr lang="es-CL" sz="1600" dirty="0" err="1">
                <a:solidFill>
                  <a:srgbClr val="A91741"/>
                </a:solidFill>
                <a:latin typeface="Calibri Light" panose="020F0302020204030204" pitchFamily="34" charset="0"/>
                <a:cs typeface="Arial" panose="020B0604020202020204" pitchFamily="34" charset="0"/>
              </a:rPr>
              <a:t>der</a:t>
            </a:r>
            <a:r>
              <a:rPr lang="es-CL" sz="1600" dirty="0">
                <a:solidFill>
                  <a:srgbClr val="A91741"/>
                </a:solidFill>
                <a:latin typeface="Calibri Light" panose="020F0302020204030204" pitchFamily="34" charset="0"/>
                <a:cs typeface="Arial" panose="020B0604020202020204" pitchFamily="34" charset="0"/>
              </a:rPr>
              <a:t>).</a:t>
            </a:r>
          </a:p>
        </p:txBody>
      </p:sp>
      <p:pic>
        <p:nvPicPr>
          <p:cNvPr id="11" name="Imagen 10">
            <a:extLst>
              <a:ext uri="{FF2B5EF4-FFF2-40B4-BE49-F238E27FC236}">
                <a16:creationId xmlns:a16="http://schemas.microsoft.com/office/drawing/2014/main" id="{B977EE3C-D5AC-458D-9151-7A3791FD41F5}"/>
              </a:ext>
            </a:extLst>
          </p:cNvPr>
          <p:cNvPicPr>
            <a:picLocks noChangeAspect="1"/>
          </p:cNvPicPr>
          <p:nvPr/>
        </p:nvPicPr>
        <p:blipFill rotWithShape="1">
          <a:blip r:embed="rId2">
            <a:extLst>
              <a:ext uri="{28A0092B-C50C-407E-A947-70E740481C1C}">
                <a14:useLocalDpi xmlns:a14="http://schemas.microsoft.com/office/drawing/2010/main" val="0"/>
              </a:ext>
            </a:extLst>
          </a:blip>
          <a:srcRect b="5040"/>
          <a:stretch/>
        </p:blipFill>
        <p:spPr bwMode="auto">
          <a:xfrm>
            <a:off x="424858" y="2298787"/>
            <a:ext cx="5453356" cy="3789752"/>
          </a:xfrm>
          <a:prstGeom prst="rect">
            <a:avLst/>
          </a:prstGeom>
          <a:noFill/>
          <a:ln>
            <a:noFill/>
          </a:ln>
          <a:extLst>
            <a:ext uri="{53640926-AAD7-44D8-BBD7-CCE9431645EC}">
              <a14:shadowObscured xmlns:a14="http://schemas.microsoft.com/office/drawing/2010/main"/>
            </a:ext>
          </a:extLst>
        </p:spPr>
      </p:pic>
      <p:pic>
        <p:nvPicPr>
          <p:cNvPr id="7" name="Picture 6">
            <a:extLst>
              <a:ext uri="{FF2B5EF4-FFF2-40B4-BE49-F238E27FC236}">
                <a16:creationId xmlns:a16="http://schemas.microsoft.com/office/drawing/2014/main" id="{60455832-7FAD-3DA1-CBEC-1E4C9F71319E}"/>
              </a:ext>
            </a:extLst>
          </p:cNvPr>
          <p:cNvPicPr>
            <a:picLocks noChangeAspect="1"/>
          </p:cNvPicPr>
          <p:nvPr/>
        </p:nvPicPr>
        <p:blipFill>
          <a:blip r:embed="rId3"/>
          <a:stretch>
            <a:fillRect/>
          </a:stretch>
        </p:blipFill>
        <p:spPr>
          <a:xfrm>
            <a:off x="6217920" y="2298787"/>
            <a:ext cx="5137265" cy="3692409"/>
          </a:xfrm>
          <a:prstGeom prst="rect">
            <a:avLst/>
          </a:prstGeom>
        </p:spPr>
      </p:pic>
    </p:spTree>
    <p:extLst>
      <p:ext uri="{BB962C8B-B14F-4D97-AF65-F5344CB8AC3E}">
        <p14:creationId xmlns:p14="http://schemas.microsoft.com/office/powerpoint/2010/main" val="1254468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a:extLst>
              <a:ext uri="{FF2B5EF4-FFF2-40B4-BE49-F238E27FC236}">
                <a16:creationId xmlns:a16="http://schemas.microsoft.com/office/drawing/2014/main" id="{1BFA8880-91EC-4098-96CB-0A59281CBB8F}"/>
              </a:ext>
            </a:extLst>
          </p:cNvPr>
          <p:cNvSpPr>
            <a:spLocks noGrp="1"/>
          </p:cNvSpPr>
          <p:nvPr>
            <p:ph idx="1"/>
          </p:nvPr>
        </p:nvSpPr>
        <p:spPr>
          <a:xfrm>
            <a:off x="1093074" y="1375509"/>
            <a:ext cx="9217573" cy="936935"/>
          </a:xfrm>
        </p:spPr>
        <p:txBody>
          <a:bodyPr>
            <a:normAutofit/>
          </a:bodyPr>
          <a:lstStyle/>
          <a:p>
            <a:pPr marL="0" indent="0" algn="ctr">
              <a:buNone/>
            </a:pPr>
            <a:r>
              <a:rPr lang="es-CL" sz="2400" b="1" i="1" dirty="0"/>
              <a:t>ODS 5 “Lograr la igualdad entre los géneros y empoderar a todas las mujeres y las niñas”.</a:t>
            </a:r>
          </a:p>
          <a:p>
            <a:pPr algn="ctr"/>
            <a:endParaRPr lang="es-CL" sz="2400" b="1" i="1" dirty="0"/>
          </a:p>
        </p:txBody>
      </p:sp>
      <p:sp>
        <p:nvSpPr>
          <p:cNvPr id="3" name="Marcador de pie de página 2">
            <a:extLst>
              <a:ext uri="{FF2B5EF4-FFF2-40B4-BE49-F238E27FC236}">
                <a16:creationId xmlns:a16="http://schemas.microsoft.com/office/drawing/2014/main" id="{CC9899E9-C5CE-40F4-93A2-EC3E91A372B8}"/>
              </a:ext>
            </a:extLst>
          </p:cNvPr>
          <p:cNvSpPr>
            <a:spLocks noGrp="1"/>
          </p:cNvSpPr>
          <p:nvPr>
            <p:ph type="ftr" sz="quarter" idx="11"/>
          </p:nvPr>
        </p:nvSpPr>
        <p:spPr/>
        <p:txBody>
          <a:bodyPr/>
          <a:lstStyle/>
          <a:p>
            <a:r>
              <a:rPr lang="es-CL"/>
              <a:t>www.sistemaspublicos.cl</a:t>
            </a:r>
            <a:endParaRPr lang="en-US" dirty="0"/>
          </a:p>
        </p:txBody>
      </p:sp>
      <p:sp>
        <p:nvSpPr>
          <p:cNvPr id="4" name="Marcador de número de diapositiva 3">
            <a:extLst>
              <a:ext uri="{FF2B5EF4-FFF2-40B4-BE49-F238E27FC236}">
                <a16:creationId xmlns:a16="http://schemas.microsoft.com/office/drawing/2014/main" id="{95AAEB25-5117-4785-8A2F-02F2E8EF2859}"/>
              </a:ext>
            </a:extLst>
          </p:cNvPr>
          <p:cNvSpPr>
            <a:spLocks noGrp="1"/>
          </p:cNvSpPr>
          <p:nvPr>
            <p:ph type="sldNum" sz="quarter" idx="12"/>
          </p:nvPr>
        </p:nvSpPr>
        <p:spPr/>
        <p:txBody>
          <a:bodyPr/>
          <a:lstStyle/>
          <a:p>
            <a:fld id="{5BE3B8B1-D8F9-4D8B-8014-6F7F6A75BF2A}" type="slidenum">
              <a:rPr lang="en-US" smtClean="0"/>
              <a:pPr/>
              <a:t>3</a:t>
            </a:fld>
            <a:endParaRPr lang="en-US" dirty="0"/>
          </a:p>
        </p:txBody>
      </p:sp>
      <p:sp>
        <p:nvSpPr>
          <p:cNvPr id="41" name="Título 4">
            <a:extLst>
              <a:ext uri="{FF2B5EF4-FFF2-40B4-BE49-F238E27FC236}">
                <a16:creationId xmlns:a16="http://schemas.microsoft.com/office/drawing/2014/main" id="{0EF85A67-A0D9-4232-94B7-C56AD645205C}"/>
              </a:ext>
            </a:extLst>
          </p:cNvPr>
          <p:cNvSpPr>
            <a:spLocks noGrp="1"/>
          </p:cNvSpPr>
          <p:nvPr>
            <p:ph type="title"/>
          </p:nvPr>
        </p:nvSpPr>
        <p:spPr>
          <a:xfrm>
            <a:off x="410345" y="380337"/>
            <a:ext cx="9793829" cy="389124"/>
          </a:xfrm>
        </p:spPr>
        <p:txBody>
          <a:bodyPr/>
          <a:lstStyle/>
          <a:p>
            <a:r>
              <a:rPr lang="es-CL" sz="2800" dirty="0"/>
              <a:t>¿POR QUÉ HABLAR DE GÉNERO EN ALTA DIRECCIÓN PÚBLICA?</a:t>
            </a:r>
          </a:p>
        </p:txBody>
      </p:sp>
      <p:sp>
        <p:nvSpPr>
          <p:cNvPr id="42" name="Subtítulo 5">
            <a:extLst>
              <a:ext uri="{FF2B5EF4-FFF2-40B4-BE49-F238E27FC236}">
                <a16:creationId xmlns:a16="http://schemas.microsoft.com/office/drawing/2014/main" id="{C60EF69C-D5AB-44D6-A33D-2FB72DC63A89}"/>
              </a:ext>
            </a:extLst>
          </p:cNvPr>
          <p:cNvSpPr>
            <a:spLocks noGrp="1"/>
          </p:cNvSpPr>
          <p:nvPr>
            <p:ph type="subTitle" idx="13"/>
          </p:nvPr>
        </p:nvSpPr>
        <p:spPr>
          <a:xfrm>
            <a:off x="424858" y="769461"/>
            <a:ext cx="9779315" cy="225101"/>
          </a:xfrm>
        </p:spPr>
        <p:txBody>
          <a:bodyPr/>
          <a:lstStyle/>
          <a:p>
            <a:r>
              <a:rPr lang="es-CL" dirty="0"/>
              <a:t>MOTIVACIÓN</a:t>
            </a:r>
          </a:p>
        </p:txBody>
      </p:sp>
      <p:pic>
        <p:nvPicPr>
          <p:cNvPr id="45" name="image3.png" descr="Gráfico, Gráfico de barras&#10;&#10;Descripción generada automáticamente">
            <a:extLst>
              <a:ext uri="{FF2B5EF4-FFF2-40B4-BE49-F238E27FC236}">
                <a16:creationId xmlns:a16="http://schemas.microsoft.com/office/drawing/2014/main" id="{CFCDDCE3-3727-44CE-A63A-12F37E0F7A21}"/>
              </a:ext>
            </a:extLst>
          </p:cNvPr>
          <p:cNvPicPr>
            <a:picLocks noChangeAspect="1"/>
          </p:cNvPicPr>
          <p:nvPr/>
        </p:nvPicPr>
        <p:blipFill rotWithShape="1">
          <a:blip r:embed="rId3"/>
          <a:srcRect t="49143"/>
          <a:stretch/>
        </p:blipFill>
        <p:spPr>
          <a:xfrm>
            <a:off x="2331668" y="4067285"/>
            <a:ext cx="8873509" cy="2118061"/>
          </a:xfrm>
          <a:prstGeom prst="rect">
            <a:avLst/>
          </a:prstGeom>
          <a:ln/>
        </p:spPr>
      </p:pic>
      <p:sp>
        <p:nvSpPr>
          <p:cNvPr id="47" name="CuadroTexto 46">
            <a:extLst>
              <a:ext uri="{FF2B5EF4-FFF2-40B4-BE49-F238E27FC236}">
                <a16:creationId xmlns:a16="http://schemas.microsoft.com/office/drawing/2014/main" id="{2BD91D8C-F3E4-4B41-8F0F-8A320B872467}"/>
              </a:ext>
            </a:extLst>
          </p:cNvPr>
          <p:cNvSpPr txBox="1"/>
          <p:nvPr/>
        </p:nvSpPr>
        <p:spPr>
          <a:xfrm>
            <a:off x="144057" y="4327196"/>
            <a:ext cx="2399447" cy="1323439"/>
          </a:xfrm>
          <a:prstGeom prst="rect">
            <a:avLst/>
          </a:prstGeom>
          <a:noFill/>
        </p:spPr>
        <p:txBody>
          <a:bodyPr wrap="square">
            <a:spAutoFit/>
          </a:bodyPr>
          <a:lstStyle/>
          <a:p>
            <a:pPr algn="ctr"/>
            <a:r>
              <a:rPr lang="es-CL" sz="1600" i="1" dirty="0">
                <a:solidFill>
                  <a:srgbClr val="D01C51"/>
                </a:solidFill>
                <a:effectLst/>
                <a:latin typeface="Calibri Light" panose="020F0302020204030204" pitchFamily="34" charset="0"/>
                <a:ea typeface="Calibri" panose="020F0502020204030204" pitchFamily="34" charset="0"/>
                <a:cs typeface="Arial" panose="020B0604020202020204" pitchFamily="34" charset="0"/>
              </a:rPr>
              <a:t>Evolución de la proporción de mujeres en cargos de poder según ámbitos de poder de la elite: 1995-2018. PNUD (2020).</a:t>
            </a:r>
            <a:endParaRPr lang="es-CL" sz="1600" dirty="0"/>
          </a:p>
        </p:txBody>
      </p:sp>
      <p:pic>
        <p:nvPicPr>
          <p:cNvPr id="5" name="image3.png" descr="Gráfico, Gráfico de barras&#10;&#10;Descripción generada automáticamente">
            <a:extLst>
              <a:ext uri="{FF2B5EF4-FFF2-40B4-BE49-F238E27FC236}">
                <a16:creationId xmlns:a16="http://schemas.microsoft.com/office/drawing/2014/main" id="{9CDCFB2A-5E26-82F6-AF7F-F1099ABD1246}"/>
              </a:ext>
            </a:extLst>
          </p:cNvPr>
          <p:cNvPicPr/>
          <p:nvPr/>
        </p:nvPicPr>
        <p:blipFill rotWithShape="1">
          <a:blip r:embed="rId3"/>
          <a:srcRect l="63742" t="-2183" b="92021"/>
          <a:stretch/>
        </p:blipFill>
        <p:spPr>
          <a:xfrm>
            <a:off x="8078510" y="3935015"/>
            <a:ext cx="3126667" cy="411295"/>
          </a:xfrm>
          <a:prstGeom prst="rect">
            <a:avLst/>
          </a:prstGeom>
          <a:ln/>
        </p:spPr>
      </p:pic>
      <p:grpSp>
        <p:nvGrpSpPr>
          <p:cNvPr id="6" name="Group 27">
            <a:extLst>
              <a:ext uri="{FF2B5EF4-FFF2-40B4-BE49-F238E27FC236}">
                <a16:creationId xmlns:a16="http://schemas.microsoft.com/office/drawing/2014/main" id="{60ADC1C4-DEFB-F441-B45C-5C878C11E6D9}"/>
              </a:ext>
            </a:extLst>
          </p:cNvPr>
          <p:cNvGrpSpPr/>
          <p:nvPr/>
        </p:nvGrpSpPr>
        <p:grpSpPr>
          <a:xfrm>
            <a:off x="630067" y="2512403"/>
            <a:ext cx="4012582" cy="1297798"/>
            <a:chOff x="2042579" y="5709031"/>
            <a:chExt cx="4009348" cy="965955"/>
          </a:xfrm>
        </p:grpSpPr>
        <p:sp>
          <p:nvSpPr>
            <p:cNvPr id="7" name="Text Placeholder 32">
              <a:extLst>
                <a:ext uri="{FF2B5EF4-FFF2-40B4-BE49-F238E27FC236}">
                  <a16:creationId xmlns:a16="http://schemas.microsoft.com/office/drawing/2014/main" id="{B7736CB4-0B46-6863-3A77-A86A9250EB7E}"/>
                </a:ext>
              </a:extLst>
            </p:cNvPr>
            <p:cNvSpPr txBox="1">
              <a:spLocks/>
            </p:cNvSpPr>
            <p:nvPr/>
          </p:nvSpPr>
          <p:spPr>
            <a:xfrm>
              <a:off x="2112437" y="5970264"/>
              <a:ext cx="3939490" cy="704722"/>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s-CL" sz="1400" dirty="0">
                  <a:latin typeface="+mn-lt"/>
                  <a:cs typeface="Roboto Light"/>
                </a:rPr>
                <a:t>Posiciones de poder institucional permiten ejercer conducción y liderazgo social (PNUD, 2020).</a:t>
              </a:r>
            </a:p>
            <a:p>
              <a:r>
                <a:rPr lang="es-CL" sz="1400" dirty="0">
                  <a:latin typeface="+mn-lt"/>
                  <a:cs typeface="Roboto Light"/>
                </a:rPr>
                <a:t>Incidencia en el tipo de decisiones que se toman.</a:t>
              </a:r>
            </a:p>
          </p:txBody>
        </p:sp>
        <p:sp>
          <p:nvSpPr>
            <p:cNvPr id="8" name="Text Placeholder 33">
              <a:extLst>
                <a:ext uri="{FF2B5EF4-FFF2-40B4-BE49-F238E27FC236}">
                  <a16:creationId xmlns:a16="http://schemas.microsoft.com/office/drawing/2014/main" id="{1946FDC9-88DB-BC95-10A9-75AC56A8F466}"/>
                </a:ext>
              </a:extLst>
            </p:cNvPr>
            <p:cNvSpPr txBox="1">
              <a:spLocks/>
            </p:cNvSpPr>
            <p:nvPr/>
          </p:nvSpPr>
          <p:spPr>
            <a:xfrm>
              <a:off x="2042579" y="5709031"/>
              <a:ext cx="4009348" cy="279982"/>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00000"/>
                </a:lnSpc>
                <a:spcBef>
                  <a:spcPts val="0"/>
                </a:spcBef>
                <a:buNone/>
              </a:pPr>
              <a:r>
                <a:rPr lang="es-CL" sz="1800" b="1" dirty="0">
                  <a:latin typeface="+mn-lt"/>
                  <a:cs typeface="Roboto Light"/>
                </a:rPr>
                <a:t>LIDERAZGO Y REPRESENTACIÓN</a:t>
              </a:r>
            </a:p>
          </p:txBody>
        </p:sp>
      </p:grpSp>
      <p:grpSp>
        <p:nvGrpSpPr>
          <p:cNvPr id="9" name="Group 45">
            <a:extLst>
              <a:ext uri="{FF2B5EF4-FFF2-40B4-BE49-F238E27FC236}">
                <a16:creationId xmlns:a16="http://schemas.microsoft.com/office/drawing/2014/main" id="{6EE6DDD9-D733-AC38-9D5C-8CCBB7DED305}"/>
              </a:ext>
            </a:extLst>
          </p:cNvPr>
          <p:cNvGrpSpPr/>
          <p:nvPr/>
        </p:nvGrpSpPr>
        <p:grpSpPr>
          <a:xfrm>
            <a:off x="5067540" y="2469443"/>
            <a:ext cx="3432075" cy="946822"/>
            <a:chOff x="1707506" y="5499678"/>
            <a:chExt cx="3335839" cy="983058"/>
          </a:xfrm>
        </p:grpSpPr>
        <p:sp>
          <p:nvSpPr>
            <p:cNvPr id="10" name="Text Placeholder 32">
              <a:extLst>
                <a:ext uri="{FF2B5EF4-FFF2-40B4-BE49-F238E27FC236}">
                  <a16:creationId xmlns:a16="http://schemas.microsoft.com/office/drawing/2014/main" id="{D9A1F9F7-AC89-B0EA-8690-27ACAD34C3BF}"/>
                </a:ext>
              </a:extLst>
            </p:cNvPr>
            <p:cNvSpPr txBox="1">
              <a:spLocks/>
            </p:cNvSpPr>
            <p:nvPr/>
          </p:nvSpPr>
          <p:spPr>
            <a:xfrm>
              <a:off x="1707506" y="6007102"/>
              <a:ext cx="3335839" cy="475634"/>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s-CL" sz="1400" dirty="0">
                  <a:latin typeface="+mn-lt"/>
                  <a:cs typeface="Roboto Light"/>
                </a:rPr>
                <a:t>Efectos positivos en la disminución de brechas de género (</a:t>
              </a:r>
              <a:r>
                <a:rPr lang="es-CL" sz="1400" dirty="0" err="1">
                  <a:latin typeface="+mn-lt"/>
                  <a:cs typeface="Roboto Light"/>
                </a:rPr>
                <a:t>Acker</a:t>
              </a:r>
              <a:r>
                <a:rPr lang="es-CL" sz="1400" dirty="0">
                  <a:latin typeface="+mn-lt"/>
                  <a:cs typeface="Roboto Light"/>
                </a:rPr>
                <a:t>, 2009; Cohen and </a:t>
              </a:r>
              <a:r>
                <a:rPr lang="es-CL" sz="1400" dirty="0" err="1">
                  <a:latin typeface="+mn-lt"/>
                  <a:cs typeface="Roboto Light"/>
                </a:rPr>
                <a:t>Huffman</a:t>
              </a:r>
              <a:r>
                <a:rPr lang="es-CL" sz="1400" dirty="0">
                  <a:latin typeface="+mn-lt"/>
                  <a:cs typeface="Roboto Light"/>
                </a:rPr>
                <a:t>, 2007, </a:t>
              </a:r>
              <a:r>
                <a:rPr lang="es-CL" sz="1400" dirty="0" err="1">
                  <a:latin typeface="+mn-lt"/>
                  <a:cs typeface="Roboto Light"/>
                </a:rPr>
                <a:t>Hultin</a:t>
              </a:r>
              <a:r>
                <a:rPr lang="es-CL" sz="1400" dirty="0">
                  <a:latin typeface="+mn-lt"/>
                  <a:cs typeface="Roboto Light"/>
                </a:rPr>
                <a:t> and </a:t>
              </a:r>
              <a:r>
                <a:rPr lang="es-CL" sz="1400" dirty="0" err="1">
                  <a:latin typeface="+mn-lt"/>
                  <a:cs typeface="Roboto Light"/>
                </a:rPr>
                <a:t>Szulkin</a:t>
              </a:r>
              <a:r>
                <a:rPr lang="es-CL" sz="1400" dirty="0">
                  <a:latin typeface="+mn-lt"/>
                  <a:cs typeface="Roboto Light"/>
                </a:rPr>
                <a:t>, 2003).</a:t>
              </a:r>
            </a:p>
          </p:txBody>
        </p:sp>
        <p:sp>
          <p:nvSpPr>
            <p:cNvPr id="11" name="Text Placeholder 33">
              <a:extLst>
                <a:ext uri="{FF2B5EF4-FFF2-40B4-BE49-F238E27FC236}">
                  <a16:creationId xmlns:a16="http://schemas.microsoft.com/office/drawing/2014/main" id="{966B7E87-9823-11BC-4FC0-750A11ADE8B2}"/>
                </a:ext>
              </a:extLst>
            </p:cNvPr>
            <p:cNvSpPr txBox="1">
              <a:spLocks/>
            </p:cNvSpPr>
            <p:nvPr/>
          </p:nvSpPr>
          <p:spPr>
            <a:xfrm>
              <a:off x="1707506" y="5499678"/>
              <a:ext cx="2934953" cy="279982"/>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00000"/>
                </a:lnSpc>
                <a:spcBef>
                  <a:spcPts val="0"/>
                </a:spcBef>
                <a:buNone/>
              </a:pPr>
              <a:r>
                <a:rPr lang="es-CL" sz="1800" b="1" dirty="0">
                  <a:latin typeface="+mn-lt"/>
                  <a:cs typeface="Roboto Light"/>
                </a:rPr>
                <a:t>EFECTO INSTITUCIONAL</a:t>
              </a:r>
            </a:p>
          </p:txBody>
        </p:sp>
      </p:grpSp>
      <p:grpSp>
        <p:nvGrpSpPr>
          <p:cNvPr id="12" name="Group 48">
            <a:extLst>
              <a:ext uri="{FF2B5EF4-FFF2-40B4-BE49-F238E27FC236}">
                <a16:creationId xmlns:a16="http://schemas.microsoft.com/office/drawing/2014/main" id="{8F211649-C026-7A75-8148-F52FE493870D}"/>
              </a:ext>
            </a:extLst>
          </p:cNvPr>
          <p:cNvGrpSpPr/>
          <p:nvPr/>
        </p:nvGrpSpPr>
        <p:grpSpPr>
          <a:xfrm>
            <a:off x="9239768" y="2398197"/>
            <a:ext cx="2589730" cy="1558925"/>
            <a:chOff x="1590939" y="5499678"/>
            <a:chExt cx="3326700" cy="1015619"/>
          </a:xfrm>
        </p:grpSpPr>
        <p:sp>
          <p:nvSpPr>
            <p:cNvPr id="13" name="Text Placeholder 32">
              <a:extLst>
                <a:ext uri="{FF2B5EF4-FFF2-40B4-BE49-F238E27FC236}">
                  <a16:creationId xmlns:a16="http://schemas.microsoft.com/office/drawing/2014/main" id="{7C0FEA6F-B167-2860-B094-2EC746ACE80F}"/>
                </a:ext>
              </a:extLst>
            </p:cNvPr>
            <p:cNvSpPr txBox="1">
              <a:spLocks/>
            </p:cNvSpPr>
            <p:nvPr/>
          </p:nvSpPr>
          <p:spPr>
            <a:xfrm>
              <a:off x="1590939" y="5810575"/>
              <a:ext cx="3326700" cy="704722"/>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s-CL" sz="1400" dirty="0">
                  <a:latin typeface="+mn-lt"/>
                  <a:cs typeface="Roboto Light"/>
                </a:rPr>
                <a:t>Sub representación de un género </a:t>
              </a:r>
              <a:r>
                <a:rPr lang="es-CL" sz="1400" dirty="0">
                  <a:latin typeface="+mn-lt"/>
                  <a:cs typeface="Roboto Light"/>
                  <a:sym typeface="Wingdings" panose="05000000000000000000" pitchFamily="2" charset="2"/>
                </a:rPr>
                <a:t>implica sub representación de talentos.</a:t>
              </a:r>
              <a:endParaRPr lang="es-CL" sz="1400" dirty="0">
                <a:latin typeface="+mn-lt"/>
                <a:cs typeface="Roboto Light"/>
              </a:endParaRPr>
            </a:p>
          </p:txBody>
        </p:sp>
        <p:sp>
          <p:nvSpPr>
            <p:cNvPr id="14" name="Text Placeholder 33">
              <a:extLst>
                <a:ext uri="{FF2B5EF4-FFF2-40B4-BE49-F238E27FC236}">
                  <a16:creationId xmlns:a16="http://schemas.microsoft.com/office/drawing/2014/main" id="{F3FD29AB-82B6-183E-1775-42E12D30E8B6}"/>
                </a:ext>
              </a:extLst>
            </p:cNvPr>
            <p:cNvSpPr txBox="1">
              <a:spLocks/>
            </p:cNvSpPr>
            <p:nvPr/>
          </p:nvSpPr>
          <p:spPr>
            <a:xfrm>
              <a:off x="2042579" y="5499678"/>
              <a:ext cx="2423422" cy="279982"/>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25000"/>
                </a:lnSpc>
                <a:spcBef>
                  <a:spcPts val="0"/>
                </a:spcBef>
                <a:buNone/>
              </a:pPr>
              <a:r>
                <a:rPr lang="es-CL" sz="1800" b="1" dirty="0">
                  <a:latin typeface="+mn-lt"/>
                  <a:cs typeface="Roboto Light"/>
                </a:rPr>
                <a:t>TALENTOS</a:t>
              </a:r>
            </a:p>
          </p:txBody>
        </p:sp>
      </p:grpSp>
    </p:spTree>
    <p:extLst>
      <p:ext uri="{BB962C8B-B14F-4D97-AF65-F5344CB8AC3E}">
        <p14:creationId xmlns:p14="http://schemas.microsoft.com/office/powerpoint/2010/main" val="18051662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ie de página 2">
            <a:extLst>
              <a:ext uri="{FF2B5EF4-FFF2-40B4-BE49-F238E27FC236}">
                <a16:creationId xmlns:a16="http://schemas.microsoft.com/office/drawing/2014/main" id="{A7246C4C-F8C6-4845-B0F4-E67CCAACBAC3}"/>
              </a:ext>
            </a:extLst>
          </p:cNvPr>
          <p:cNvSpPr>
            <a:spLocks noGrp="1"/>
          </p:cNvSpPr>
          <p:nvPr>
            <p:ph type="ftr" sz="quarter" idx="11"/>
          </p:nvPr>
        </p:nvSpPr>
        <p:spPr/>
        <p:txBody>
          <a:bodyPr/>
          <a:lstStyle/>
          <a:p>
            <a:r>
              <a:rPr lang="es-CL"/>
              <a:t>www.sistemaspublicos.cl</a:t>
            </a:r>
            <a:endParaRPr lang="en-US" dirty="0"/>
          </a:p>
        </p:txBody>
      </p:sp>
      <p:sp>
        <p:nvSpPr>
          <p:cNvPr id="4" name="Marcador de número de diapositiva 3">
            <a:extLst>
              <a:ext uri="{FF2B5EF4-FFF2-40B4-BE49-F238E27FC236}">
                <a16:creationId xmlns:a16="http://schemas.microsoft.com/office/drawing/2014/main" id="{DF88D5BD-E89A-4B7F-A0DC-76C472EFD44E}"/>
              </a:ext>
            </a:extLst>
          </p:cNvPr>
          <p:cNvSpPr>
            <a:spLocks noGrp="1"/>
          </p:cNvSpPr>
          <p:nvPr>
            <p:ph type="sldNum" sz="quarter" idx="12"/>
          </p:nvPr>
        </p:nvSpPr>
        <p:spPr/>
        <p:txBody>
          <a:bodyPr/>
          <a:lstStyle/>
          <a:p>
            <a:fld id="{5BE3B8B1-D8F9-4D8B-8014-6F7F6A75BF2A}" type="slidenum">
              <a:rPr lang="en-US" smtClean="0"/>
              <a:pPr/>
              <a:t>30</a:t>
            </a:fld>
            <a:endParaRPr lang="en-US" dirty="0"/>
          </a:p>
        </p:txBody>
      </p:sp>
      <p:sp>
        <p:nvSpPr>
          <p:cNvPr id="5" name="Título 4">
            <a:extLst>
              <a:ext uri="{FF2B5EF4-FFF2-40B4-BE49-F238E27FC236}">
                <a16:creationId xmlns:a16="http://schemas.microsoft.com/office/drawing/2014/main" id="{F68C0117-ABE0-4631-BCD9-3911D0932124}"/>
              </a:ext>
            </a:extLst>
          </p:cNvPr>
          <p:cNvSpPr>
            <a:spLocks noGrp="1"/>
          </p:cNvSpPr>
          <p:nvPr>
            <p:ph type="title"/>
          </p:nvPr>
        </p:nvSpPr>
        <p:spPr/>
        <p:txBody>
          <a:bodyPr/>
          <a:lstStyle/>
          <a:p>
            <a:r>
              <a:rPr lang="es-CL" dirty="0"/>
              <a:t>CARACTERIZACIÓN </a:t>
            </a:r>
          </a:p>
        </p:txBody>
      </p:sp>
      <p:sp>
        <p:nvSpPr>
          <p:cNvPr id="6" name="Subtítulo 5">
            <a:extLst>
              <a:ext uri="{FF2B5EF4-FFF2-40B4-BE49-F238E27FC236}">
                <a16:creationId xmlns:a16="http://schemas.microsoft.com/office/drawing/2014/main" id="{9C51A8A8-46D8-4992-9CBD-14883FF5DBED}"/>
              </a:ext>
            </a:extLst>
          </p:cNvPr>
          <p:cNvSpPr>
            <a:spLocks noGrp="1"/>
          </p:cNvSpPr>
          <p:nvPr>
            <p:ph type="subTitle" idx="13"/>
          </p:nvPr>
        </p:nvSpPr>
        <p:spPr/>
        <p:txBody>
          <a:bodyPr/>
          <a:lstStyle/>
          <a:p>
            <a:endParaRPr lang="es-CL"/>
          </a:p>
        </p:txBody>
      </p:sp>
      <p:sp>
        <p:nvSpPr>
          <p:cNvPr id="10" name="CuadroTexto 9">
            <a:extLst>
              <a:ext uri="{FF2B5EF4-FFF2-40B4-BE49-F238E27FC236}">
                <a16:creationId xmlns:a16="http://schemas.microsoft.com/office/drawing/2014/main" id="{1E516B05-7051-4EF4-8D12-FBB4D54D67F5}"/>
              </a:ext>
            </a:extLst>
          </p:cNvPr>
          <p:cNvSpPr txBox="1"/>
          <p:nvPr/>
        </p:nvSpPr>
        <p:spPr>
          <a:xfrm>
            <a:off x="859111" y="2097370"/>
            <a:ext cx="4709850" cy="584775"/>
          </a:xfrm>
          <a:prstGeom prst="rect">
            <a:avLst/>
          </a:prstGeom>
          <a:noFill/>
        </p:spPr>
        <p:txBody>
          <a:bodyPr wrap="square">
            <a:spAutoFit/>
          </a:bodyPr>
          <a:lstStyle/>
          <a:p>
            <a:pPr algn="ctr"/>
            <a:r>
              <a:rPr lang="es-CL" sz="1600" dirty="0">
                <a:solidFill>
                  <a:srgbClr val="A91741"/>
                </a:solidFill>
                <a:latin typeface="Calibri Light" panose="020F0302020204030204" pitchFamily="34" charset="0"/>
                <a:cs typeface="Arial" panose="020B0604020202020204" pitchFamily="34" charset="0"/>
              </a:rPr>
              <a:t>Evolución temporal de la edad promedio de postulación, según género.</a:t>
            </a:r>
          </a:p>
        </p:txBody>
      </p:sp>
      <p:pic>
        <p:nvPicPr>
          <p:cNvPr id="15" name="Imagen 14">
            <a:extLst>
              <a:ext uri="{FF2B5EF4-FFF2-40B4-BE49-F238E27FC236}">
                <a16:creationId xmlns:a16="http://schemas.microsoft.com/office/drawing/2014/main" id="{D30951A6-2EE9-4FC9-A77A-E6B5F29EC5E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7646" y="2682145"/>
            <a:ext cx="5372781" cy="3931276"/>
          </a:xfrm>
          <a:prstGeom prst="rect">
            <a:avLst/>
          </a:prstGeom>
          <a:noFill/>
        </p:spPr>
      </p:pic>
      <p:pic>
        <p:nvPicPr>
          <p:cNvPr id="9" name="Imagen 8" descr="Gráfico, Gráfico de barras&#10;&#10;Descripción generada automáticamente">
            <a:extLst>
              <a:ext uri="{FF2B5EF4-FFF2-40B4-BE49-F238E27FC236}">
                <a16:creationId xmlns:a16="http://schemas.microsoft.com/office/drawing/2014/main" id="{C111D58A-DE2B-4A8C-BFAC-AA1F2AF3EC2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91575" y="2682145"/>
            <a:ext cx="5596941" cy="4096004"/>
          </a:xfrm>
          <a:prstGeom prst="rect">
            <a:avLst/>
          </a:prstGeom>
          <a:noFill/>
        </p:spPr>
      </p:pic>
      <p:sp>
        <p:nvSpPr>
          <p:cNvPr id="12" name="CuadroTexto 11">
            <a:extLst>
              <a:ext uri="{FF2B5EF4-FFF2-40B4-BE49-F238E27FC236}">
                <a16:creationId xmlns:a16="http://schemas.microsoft.com/office/drawing/2014/main" id="{0787469D-C842-4774-A5C1-4C16FAA62FA0}"/>
              </a:ext>
            </a:extLst>
          </p:cNvPr>
          <p:cNvSpPr txBox="1"/>
          <p:nvPr/>
        </p:nvSpPr>
        <p:spPr>
          <a:xfrm>
            <a:off x="6834473" y="2097369"/>
            <a:ext cx="4811151" cy="584775"/>
          </a:xfrm>
          <a:prstGeom prst="rect">
            <a:avLst/>
          </a:prstGeom>
          <a:noFill/>
        </p:spPr>
        <p:txBody>
          <a:bodyPr wrap="square">
            <a:spAutoFit/>
          </a:bodyPr>
          <a:lstStyle/>
          <a:p>
            <a:pPr algn="ctr"/>
            <a:r>
              <a:rPr lang="es-CL" sz="1600" dirty="0">
                <a:solidFill>
                  <a:srgbClr val="A91741"/>
                </a:solidFill>
                <a:latin typeface="Calibri Light" panose="020F0302020204030204" pitchFamily="34" charset="0"/>
                <a:cs typeface="Arial" panose="020B0604020202020204" pitchFamily="34" charset="0"/>
              </a:rPr>
              <a:t>Distribución de edad de las postulaciones, años 2011 y 2020, según género.</a:t>
            </a:r>
          </a:p>
        </p:txBody>
      </p:sp>
    </p:spTree>
    <p:extLst>
      <p:ext uri="{BB962C8B-B14F-4D97-AF65-F5344CB8AC3E}">
        <p14:creationId xmlns:p14="http://schemas.microsoft.com/office/powerpoint/2010/main" val="4393181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ie de página 2">
            <a:extLst>
              <a:ext uri="{FF2B5EF4-FFF2-40B4-BE49-F238E27FC236}">
                <a16:creationId xmlns:a16="http://schemas.microsoft.com/office/drawing/2014/main" id="{A7246C4C-F8C6-4845-B0F4-E67CCAACBAC3}"/>
              </a:ext>
            </a:extLst>
          </p:cNvPr>
          <p:cNvSpPr>
            <a:spLocks noGrp="1"/>
          </p:cNvSpPr>
          <p:nvPr>
            <p:ph type="ftr" sz="quarter" idx="11"/>
          </p:nvPr>
        </p:nvSpPr>
        <p:spPr/>
        <p:txBody>
          <a:bodyPr/>
          <a:lstStyle/>
          <a:p>
            <a:r>
              <a:rPr lang="es-CL"/>
              <a:t>www.sistemaspublicos.cl</a:t>
            </a:r>
            <a:endParaRPr lang="en-US" dirty="0"/>
          </a:p>
        </p:txBody>
      </p:sp>
      <p:sp>
        <p:nvSpPr>
          <p:cNvPr id="4" name="Marcador de número de diapositiva 3">
            <a:extLst>
              <a:ext uri="{FF2B5EF4-FFF2-40B4-BE49-F238E27FC236}">
                <a16:creationId xmlns:a16="http://schemas.microsoft.com/office/drawing/2014/main" id="{DF88D5BD-E89A-4B7F-A0DC-76C472EFD44E}"/>
              </a:ext>
            </a:extLst>
          </p:cNvPr>
          <p:cNvSpPr>
            <a:spLocks noGrp="1"/>
          </p:cNvSpPr>
          <p:nvPr>
            <p:ph type="sldNum" sz="quarter" idx="12"/>
          </p:nvPr>
        </p:nvSpPr>
        <p:spPr/>
        <p:txBody>
          <a:bodyPr/>
          <a:lstStyle/>
          <a:p>
            <a:fld id="{5BE3B8B1-D8F9-4D8B-8014-6F7F6A75BF2A}" type="slidenum">
              <a:rPr lang="en-US" smtClean="0"/>
              <a:pPr/>
              <a:t>31</a:t>
            </a:fld>
            <a:endParaRPr lang="en-US" dirty="0"/>
          </a:p>
        </p:txBody>
      </p:sp>
      <p:sp>
        <p:nvSpPr>
          <p:cNvPr id="5" name="Título 4">
            <a:extLst>
              <a:ext uri="{FF2B5EF4-FFF2-40B4-BE49-F238E27FC236}">
                <a16:creationId xmlns:a16="http://schemas.microsoft.com/office/drawing/2014/main" id="{F68C0117-ABE0-4631-BCD9-3911D0932124}"/>
              </a:ext>
            </a:extLst>
          </p:cNvPr>
          <p:cNvSpPr>
            <a:spLocks noGrp="1"/>
          </p:cNvSpPr>
          <p:nvPr>
            <p:ph type="title"/>
          </p:nvPr>
        </p:nvSpPr>
        <p:spPr/>
        <p:txBody>
          <a:bodyPr/>
          <a:lstStyle/>
          <a:p>
            <a:r>
              <a:rPr lang="es-CL" dirty="0"/>
              <a:t>CARACTERIZACIÓN </a:t>
            </a:r>
          </a:p>
        </p:txBody>
      </p:sp>
      <p:sp>
        <p:nvSpPr>
          <p:cNvPr id="6" name="Subtítulo 5">
            <a:extLst>
              <a:ext uri="{FF2B5EF4-FFF2-40B4-BE49-F238E27FC236}">
                <a16:creationId xmlns:a16="http://schemas.microsoft.com/office/drawing/2014/main" id="{9C51A8A8-46D8-4992-9CBD-14883FF5DBED}"/>
              </a:ext>
            </a:extLst>
          </p:cNvPr>
          <p:cNvSpPr>
            <a:spLocks noGrp="1"/>
          </p:cNvSpPr>
          <p:nvPr>
            <p:ph type="subTitle" idx="13"/>
          </p:nvPr>
        </p:nvSpPr>
        <p:spPr/>
        <p:txBody>
          <a:bodyPr/>
          <a:lstStyle/>
          <a:p>
            <a:endParaRPr lang="es-CL"/>
          </a:p>
        </p:txBody>
      </p:sp>
      <p:sp>
        <p:nvSpPr>
          <p:cNvPr id="12" name="CuadroTexto 11">
            <a:extLst>
              <a:ext uri="{FF2B5EF4-FFF2-40B4-BE49-F238E27FC236}">
                <a16:creationId xmlns:a16="http://schemas.microsoft.com/office/drawing/2014/main" id="{0787469D-C842-4774-A5C1-4C16FAA62FA0}"/>
              </a:ext>
            </a:extLst>
          </p:cNvPr>
          <p:cNvSpPr txBox="1"/>
          <p:nvPr/>
        </p:nvSpPr>
        <p:spPr>
          <a:xfrm>
            <a:off x="1226233" y="1399840"/>
            <a:ext cx="4811151" cy="338554"/>
          </a:xfrm>
          <a:prstGeom prst="rect">
            <a:avLst/>
          </a:prstGeom>
          <a:noFill/>
        </p:spPr>
        <p:txBody>
          <a:bodyPr wrap="square">
            <a:spAutoFit/>
          </a:bodyPr>
          <a:lstStyle/>
          <a:p>
            <a:pPr algn="ctr"/>
            <a:r>
              <a:rPr lang="es-CL" sz="1600" dirty="0">
                <a:solidFill>
                  <a:srgbClr val="A91741"/>
                </a:solidFill>
                <a:latin typeface="Calibri Light" panose="020F0302020204030204" pitchFamily="34" charset="0"/>
                <a:cs typeface="Arial" panose="020B0604020202020204" pitchFamily="34" charset="0"/>
              </a:rPr>
              <a:t>Postulantes y postulaciones, según sexo.</a:t>
            </a:r>
          </a:p>
        </p:txBody>
      </p:sp>
      <p:graphicFrame>
        <p:nvGraphicFramePr>
          <p:cNvPr id="2" name="Tabla 1">
            <a:extLst>
              <a:ext uri="{FF2B5EF4-FFF2-40B4-BE49-F238E27FC236}">
                <a16:creationId xmlns:a16="http://schemas.microsoft.com/office/drawing/2014/main" id="{0ED0CAE8-9BEA-4831-9FC4-A07FB37E5D9D}"/>
              </a:ext>
            </a:extLst>
          </p:cNvPr>
          <p:cNvGraphicFramePr>
            <a:graphicFrameLocks noGrp="1"/>
          </p:cNvGraphicFramePr>
          <p:nvPr>
            <p:extLst>
              <p:ext uri="{D42A27DB-BD31-4B8C-83A1-F6EECF244321}">
                <p14:modId xmlns:p14="http://schemas.microsoft.com/office/powerpoint/2010/main" val="1027438512"/>
              </p:ext>
            </p:extLst>
          </p:nvPr>
        </p:nvGraphicFramePr>
        <p:xfrm>
          <a:off x="661181" y="1903810"/>
          <a:ext cx="5711484" cy="2119550"/>
        </p:xfrm>
        <a:graphic>
          <a:graphicData uri="http://schemas.openxmlformats.org/drawingml/2006/table">
            <a:tbl>
              <a:tblPr>
                <a:tableStyleId>{5940675A-B579-460E-94D1-54222C63F5DA}</a:tableStyleId>
              </a:tblPr>
              <a:tblGrid>
                <a:gridCol w="842926">
                  <a:extLst>
                    <a:ext uri="{9D8B030D-6E8A-4147-A177-3AD203B41FA5}">
                      <a16:colId xmlns:a16="http://schemas.microsoft.com/office/drawing/2014/main" val="2422392584"/>
                    </a:ext>
                  </a:extLst>
                </a:gridCol>
                <a:gridCol w="1014010">
                  <a:extLst>
                    <a:ext uri="{9D8B030D-6E8A-4147-A177-3AD203B41FA5}">
                      <a16:colId xmlns:a16="http://schemas.microsoft.com/office/drawing/2014/main" val="2218257363"/>
                    </a:ext>
                  </a:extLst>
                </a:gridCol>
                <a:gridCol w="630891">
                  <a:extLst>
                    <a:ext uri="{9D8B030D-6E8A-4147-A177-3AD203B41FA5}">
                      <a16:colId xmlns:a16="http://schemas.microsoft.com/office/drawing/2014/main" val="3078185723"/>
                    </a:ext>
                  </a:extLst>
                </a:gridCol>
                <a:gridCol w="972826">
                  <a:extLst>
                    <a:ext uri="{9D8B030D-6E8A-4147-A177-3AD203B41FA5}">
                      <a16:colId xmlns:a16="http://schemas.microsoft.com/office/drawing/2014/main" val="2018704708"/>
                    </a:ext>
                  </a:extLst>
                </a:gridCol>
                <a:gridCol w="808785">
                  <a:extLst>
                    <a:ext uri="{9D8B030D-6E8A-4147-A177-3AD203B41FA5}">
                      <a16:colId xmlns:a16="http://schemas.microsoft.com/office/drawing/2014/main" val="3732334453"/>
                    </a:ext>
                  </a:extLst>
                </a:gridCol>
                <a:gridCol w="1442046">
                  <a:extLst>
                    <a:ext uri="{9D8B030D-6E8A-4147-A177-3AD203B41FA5}">
                      <a16:colId xmlns:a16="http://schemas.microsoft.com/office/drawing/2014/main" val="437193447"/>
                    </a:ext>
                  </a:extLst>
                </a:gridCol>
              </a:tblGrid>
              <a:tr h="692566">
                <a:tc>
                  <a:txBody>
                    <a:bodyPr/>
                    <a:lstStyle/>
                    <a:p>
                      <a:pPr algn="just">
                        <a:lnSpc>
                          <a:spcPct val="110000"/>
                        </a:lnSpc>
                        <a:spcAft>
                          <a:spcPts val="800"/>
                        </a:spcAft>
                      </a:pPr>
                      <a:r>
                        <a:rPr lang="es-CL" sz="1400">
                          <a:effectLst/>
                        </a:rPr>
                        <a:t> </a:t>
                      </a:r>
                      <a:endParaRPr lang="es-CL" sz="1400">
                        <a:solidFill>
                          <a:srgbClr val="1D1D1D"/>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0" marB="0" anchor="ctr"/>
                </a:tc>
                <a:tc gridSpan="2">
                  <a:txBody>
                    <a:bodyPr/>
                    <a:lstStyle/>
                    <a:p>
                      <a:pPr algn="ctr">
                        <a:lnSpc>
                          <a:spcPct val="110000"/>
                        </a:lnSpc>
                        <a:spcAft>
                          <a:spcPts val="800"/>
                        </a:spcAft>
                      </a:pPr>
                      <a:r>
                        <a:rPr lang="es-CL" sz="1400" dirty="0">
                          <a:effectLst/>
                        </a:rPr>
                        <a:t>Postulantes</a:t>
                      </a:r>
                      <a:endParaRPr lang="es-CL" sz="1400" dirty="0">
                        <a:solidFill>
                          <a:srgbClr val="1D1D1D"/>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0" marB="0" anchor="ctr">
                    <a:solidFill>
                      <a:schemeClr val="accent6">
                        <a:lumMod val="40000"/>
                        <a:lumOff val="60000"/>
                      </a:schemeClr>
                    </a:solidFill>
                  </a:tcPr>
                </a:tc>
                <a:tc hMerge="1">
                  <a:txBody>
                    <a:bodyPr/>
                    <a:lstStyle/>
                    <a:p>
                      <a:endParaRPr lang="es-CL"/>
                    </a:p>
                  </a:txBody>
                  <a:tcPr/>
                </a:tc>
                <a:tc gridSpan="2">
                  <a:txBody>
                    <a:bodyPr/>
                    <a:lstStyle/>
                    <a:p>
                      <a:pPr algn="ctr">
                        <a:lnSpc>
                          <a:spcPct val="110000"/>
                        </a:lnSpc>
                        <a:spcAft>
                          <a:spcPts val="800"/>
                        </a:spcAft>
                      </a:pPr>
                      <a:r>
                        <a:rPr lang="es-CL" sz="1400" dirty="0">
                          <a:effectLst/>
                        </a:rPr>
                        <a:t>Postulaciones</a:t>
                      </a:r>
                      <a:endParaRPr lang="es-CL" sz="1400" dirty="0">
                        <a:solidFill>
                          <a:srgbClr val="1D1D1D"/>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0" marB="0" anchor="ctr">
                    <a:solidFill>
                      <a:schemeClr val="accent6">
                        <a:lumMod val="40000"/>
                        <a:lumOff val="60000"/>
                      </a:schemeClr>
                    </a:solidFill>
                  </a:tcPr>
                </a:tc>
                <a:tc hMerge="1">
                  <a:txBody>
                    <a:bodyPr/>
                    <a:lstStyle/>
                    <a:p>
                      <a:endParaRPr lang="es-CL"/>
                    </a:p>
                  </a:txBody>
                  <a:tcPr/>
                </a:tc>
                <a:tc>
                  <a:txBody>
                    <a:bodyPr/>
                    <a:lstStyle/>
                    <a:p>
                      <a:pPr algn="ctr">
                        <a:lnSpc>
                          <a:spcPct val="110000"/>
                        </a:lnSpc>
                        <a:spcAft>
                          <a:spcPts val="800"/>
                        </a:spcAft>
                      </a:pPr>
                      <a:r>
                        <a:rPr lang="es-CL" sz="1400" dirty="0">
                          <a:effectLst/>
                        </a:rPr>
                        <a:t>Promedio postulaciones por postulante</a:t>
                      </a:r>
                      <a:endParaRPr lang="es-CL" sz="1400" dirty="0">
                        <a:solidFill>
                          <a:srgbClr val="1D1D1D"/>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0" marB="0" anchor="ctr">
                    <a:solidFill>
                      <a:schemeClr val="accent6">
                        <a:lumMod val="40000"/>
                        <a:lumOff val="60000"/>
                      </a:schemeClr>
                    </a:solidFill>
                  </a:tcPr>
                </a:tc>
                <a:extLst>
                  <a:ext uri="{0D108BD9-81ED-4DB2-BD59-A6C34878D82A}">
                    <a16:rowId xmlns:a16="http://schemas.microsoft.com/office/drawing/2014/main" val="1925331223"/>
                  </a:ext>
                </a:extLst>
              </a:tr>
              <a:tr h="573736">
                <a:tc>
                  <a:txBody>
                    <a:bodyPr/>
                    <a:lstStyle/>
                    <a:p>
                      <a:pPr algn="just">
                        <a:lnSpc>
                          <a:spcPct val="110000"/>
                        </a:lnSpc>
                        <a:spcAft>
                          <a:spcPts val="800"/>
                        </a:spcAft>
                      </a:pPr>
                      <a:r>
                        <a:rPr lang="es-CL" sz="1400">
                          <a:effectLst/>
                        </a:rPr>
                        <a:t>Hombres</a:t>
                      </a:r>
                      <a:endParaRPr lang="es-CL" sz="1400">
                        <a:solidFill>
                          <a:srgbClr val="1D1D1D"/>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0000"/>
                        </a:lnSpc>
                        <a:spcAft>
                          <a:spcPts val="800"/>
                        </a:spcAft>
                      </a:pPr>
                      <a:r>
                        <a:rPr lang="es-CL" sz="1400">
                          <a:effectLst/>
                        </a:rPr>
                        <a:t>49.524</a:t>
                      </a:r>
                      <a:endParaRPr lang="es-CL" sz="1400">
                        <a:solidFill>
                          <a:srgbClr val="1D1D1D"/>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0000"/>
                        </a:lnSpc>
                        <a:spcAft>
                          <a:spcPts val="800"/>
                        </a:spcAft>
                      </a:pPr>
                      <a:r>
                        <a:rPr lang="es-CL" sz="1400">
                          <a:effectLst/>
                        </a:rPr>
                        <a:t>67%</a:t>
                      </a:r>
                      <a:endParaRPr lang="es-CL" sz="1400">
                        <a:solidFill>
                          <a:srgbClr val="1D1D1D"/>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0000"/>
                        </a:lnSpc>
                        <a:spcAft>
                          <a:spcPts val="800"/>
                        </a:spcAft>
                      </a:pPr>
                      <a:r>
                        <a:rPr lang="es-CL" sz="1400">
                          <a:effectLst/>
                        </a:rPr>
                        <a:t>317.519</a:t>
                      </a:r>
                      <a:endParaRPr lang="es-CL" sz="1400">
                        <a:solidFill>
                          <a:srgbClr val="1D1D1D"/>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0000"/>
                        </a:lnSpc>
                        <a:spcAft>
                          <a:spcPts val="800"/>
                        </a:spcAft>
                      </a:pPr>
                      <a:r>
                        <a:rPr lang="es-CL" sz="1400">
                          <a:effectLst/>
                        </a:rPr>
                        <a:t>75%</a:t>
                      </a:r>
                      <a:endParaRPr lang="es-CL" sz="1400">
                        <a:solidFill>
                          <a:srgbClr val="1D1D1D"/>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0000"/>
                        </a:lnSpc>
                        <a:spcAft>
                          <a:spcPts val="800"/>
                        </a:spcAft>
                      </a:pPr>
                      <a:r>
                        <a:rPr lang="es-CL" sz="1400" dirty="0">
                          <a:effectLst/>
                        </a:rPr>
                        <a:t>6,4</a:t>
                      </a:r>
                      <a:endParaRPr lang="es-CL" sz="1400" dirty="0">
                        <a:solidFill>
                          <a:srgbClr val="1D1D1D"/>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329407846"/>
                  </a:ext>
                </a:extLst>
              </a:tr>
              <a:tr h="573736">
                <a:tc>
                  <a:txBody>
                    <a:bodyPr/>
                    <a:lstStyle/>
                    <a:p>
                      <a:pPr algn="just">
                        <a:lnSpc>
                          <a:spcPct val="110000"/>
                        </a:lnSpc>
                        <a:spcAft>
                          <a:spcPts val="800"/>
                        </a:spcAft>
                      </a:pPr>
                      <a:r>
                        <a:rPr lang="es-CL" sz="1400">
                          <a:effectLst/>
                        </a:rPr>
                        <a:t>Mujeres</a:t>
                      </a:r>
                      <a:endParaRPr lang="es-CL" sz="1400">
                        <a:solidFill>
                          <a:srgbClr val="1D1D1D"/>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0000"/>
                        </a:lnSpc>
                        <a:spcAft>
                          <a:spcPts val="800"/>
                        </a:spcAft>
                      </a:pPr>
                      <a:r>
                        <a:rPr lang="es-CL" sz="1400">
                          <a:effectLst/>
                        </a:rPr>
                        <a:t>23.582</a:t>
                      </a:r>
                      <a:endParaRPr lang="es-CL" sz="1400">
                        <a:solidFill>
                          <a:srgbClr val="1D1D1D"/>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0000"/>
                        </a:lnSpc>
                        <a:spcAft>
                          <a:spcPts val="800"/>
                        </a:spcAft>
                      </a:pPr>
                      <a:r>
                        <a:rPr lang="es-CL" sz="1400">
                          <a:effectLst/>
                        </a:rPr>
                        <a:t>32%</a:t>
                      </a:r>
                      <a:endParaRPr lang="es-CL" sz="1400">
                        <a:solidFill>
                          <a:srgbClr val="1D1D1D"/>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0000"/>
                        </a:lnSpc>
                        <a:spcAft>
                          <a:spcPts val="800"/>
                        </a:spcAft>
                      </a:pPr>
                      <a:r>
                        <a:rPr lang="es-CL" sz="1400">
                          <a:effectLst/>
                        </a:rPr>
                        <a:t>108.521</a:t>
                      </a:r>
                      <a:endParaRPr lang="es-CL" sz="1400">
                        <a:solidFill>
                          <a:srgbClr val="1D1D1D"/>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0000"/>
                        </a:lnSpc>
                        <a:spcAft>
                          <a:spcPts val="800"/>
                        </a:spcAft>
                      </a:pPr>
                      <a:r>
                        <a:rPr lang="es-CL" sz="1400">
                          <a:effectLst/>
                        </a:rPr>
                        <a:t>25%</a:t>
                      </a:r>
                      <a:endParaRPr lang="es-CL" sz="1400">
                        <a:solidFill>
                          <a:srgbClr val="1D1D1D"/>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0000"/>
                        </a:lnSpc>
                        <a:spcAft>
                          <a:spcPts val="800"/>
                        </a:spcAft>
                      </a:pPr>
                      <a:r>
                        <a:rPr lang="es-CL" sz="1400">
                          <a:effectLst/>
                        </a:rPr>
                        <a:t>4,6</a:t>
                      </a:r>
                      <a:endParaRPr lang="es-CL" sz="1400">
                        <a:solidFill>
                          <a:srgbClr val="1D1D1D"/>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578235685"/>
                  </a:ext>
                </a:extLst>
              </a:tr>
              <a:tr h="279512">
                <a:tc>
                  <a:txBody>
                    <a:bodyPr/>
                    <a:lstStyle/>
                    <a:p>
                      <a:pPr algn="just">
                        <a:lnSpc>
                          <a:spcPct val="110000"/>
                        </a:lnSpc>
                        <a:spcAft>
                          <a:spcPts val="800"/>
                        </a:spcAft>
                      </a:pPr>
                      <a:r>
                        <a:rPr lang="es-CL" sz="1400">
                          <a:effectLst/>
                        </a:rPr>
                        <a:t>Total</a:t>
                      </a:r>
                      <a:endParaRPr lang="es-CL" sz="1400">
                        <a:solidFill>
                          <a:srgbClr val="1D1D1D"/>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0000"/>
                        </a:lnSpc>
                        <a:spcAft>
                          <a:spcPts val="800"/>
                        </a:spcAft>
                      </a:pPr>
                      <a:r>
                        <a:rPr lang="es-CL" sz="1400">
                          <a:effectLst/>
                        </a:rPr>
                        <a:t>73.106</a:t>
                      </a:r>
                      <a:endParaRPr lang="es-CL" sz="1400">
                        <a:solidFill>
                          <a:srgbClr val="1D1D1D"/>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0000"/>
                        </a:lnSpc>
                        <a:spcAft>
                          <a:spcPts val="800"/>
                        </a:spcAft>
                      </a:pPr>
                      <a:r>
                        <a:rPr lang="es-CL" sz="1400" dirty="0">
                          <a:effectLst/>
                        </a:rPr>
                        <a:t> </a:t>
                      </a:r>
                      <a:endParaRPr lang="es-CL" sz="1400" dirty="0">
                        <a:solidFill>
                          <a:srgbClr val="1D1D1D"/>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0000"/>
                        </a:lnSpc>
                        <a:spcAft>
                          <a:spcPts val="800"/>
                        </a:spcAft>
                      </a:pPr>
                      <a:r>
                        <a:rPr lang="es-CL" sz="1400" dirty="0">
                          <a:effectLst/>
                        </a:rPr>
                        <a:t>426.040</a:t>
                      </a:r>
                      <a:endParaRPr lang="es-CL" sz="1400" dirty="0">
                        <a:solidFill>
                          <a:srgbClr val="1D1D1D"/>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0000"/>
                        </a:lnSpc>
                        <a:spcAft>
                          <a:spcPts val="800"/>
                        </a:spcAft>
                      </a:pPr>
                      <a:r>
                        <a:rPr lang="es-CL" sz="1400">
                          <a:effectLst/>
                        </a:rPr>
                        <a:t> </a:t>
                      </a:r>
                      <a:endParaRPr lang="es-CL" sz="1400">
                        <a:solidFill>
                          <a:srgbClr val="1D1D1D"/>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0000"/>
                        </a:lnSpc>
                        <a:spcAft>
                          <a:spcPts val="800"/>
                        </a:spcAft>
                      </a:pPr>
                      <a:r>
                        <a:rPr lang="es-CL" sz="1400" dirty="0">
                          <a:effectLst/>
                        </a:rPr>
                        <a:t>5,8</a:t>
                      </a:r>
                      <a:endParaRPr lang="es-CL" sz="1400" dirty="0">
                        <a:solidFill>
                          <a:srgbClr val="1D1D1D"/>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794389995"/>
                  </a:ext>
                </a:extLst>
              </a:tr>
            </a:tbl>
          </a:graphicData>
        </a:graphic>
      </p:graphicFrame>
      <p:graphicFrame>
        <p:nvGraphicFramePr>
          <p:cNvPr id="7" name="Tabla 6">
            <a:extLst>
              <a:ext uri="{FF2B5EF4-FFF2-40B4-BE49-F238E27FC236}">
                <a16:creationId xmlns:a16="http://schemas.microsoft.com/office/drawing/2014/main" id="{245256DB-1B59-48B9-BFE2-7F28D40B010A}"/>
              </a:ext>
            </a:extLst>
          </p:cNvPr>
          <p:cNvGraphicFramePr>
            <a:graphicFrameLocks noGrp="1"/>
          </p:cNvGraphicFramePr>
          <p:nvPr>
            <p:extLst>
              <p:ext uri="{D42A27DB-BD31-4B8C-83A1-F6EECF244321}">
                <p14:modId xmlns:p14="http://schemas.microsoft.com/office/powerpoint/2010/main" val="4114579150"/>
              </p:ext>
            </p:extLst>
          </p:nvPr>
        </p:nvGraphicFramePr>
        <p:xfrm>
          <a:off x="2602742" y="5158058"/>
          <a:ext cx="6986516" cy="1146556"/>
        </p:xfrm>
        <a:graphic>
          <a:graphicData uri="http://schemas.openxmlformats.org/drawingml/2006/table">
            <a:tbl>
              <a:tblPr bandRow="1">
                <a:tableStyleId>{5940675A-B579-460E-94D1-54222C63F5DA}</a:tableStyleId>
              </a:tblPr>
              <a:tblGrid>
                <a:gridCol w="1157824">
                  <a:extLst>
                    <a:ext uri="{9D8B030D-6E8A-4147-A177-3AD203B41FA5}">
                      <a16:colId xmlns:a16="http://schemas.microsoft.com/office/drawing/2014/main" val="2490479887"/>
                    </a:ext>
                  </a:extLst>
                </a:gridCol>
                <a:gridCol w="1081849">
                  <a:extLst>
                    <a:ext uri="{9D8B030D-6E8A-4147-A177-3AD203B41FA5}">
                      <a16:colId xmlns:a16="http://schemas.microsoft.com/office/drawing/2014/main" val="1323265136"/>
                    </a:ext>
                  </a:extLst>
                </a:gridCol>
                <a:gridCol w="962347">
                  <a:extLst>
                    <a:ext uri="{9D8B030D-6E8A-4147-A177-3AD203B41FA5}">
                      <a16:colId xmlns:a16="http://schemas.microsoft.com/office/drawing/2014/main" val="578203605"/>
                    </a:ext>
                  </a:extLst>
                </a:gridCol>
                <a:gridCol w="1057316">
                  <a:extLst>
                    <a:ext uri="{9D8B030D-6E8A-4147-A177-3AD203B41FA5}">
                      <a16:colId xmlns:a16="http://schemas.microsoft.com/office/drawing/2014/main" val="4020305337"/>
                    </a:ext>
                  </a:extLst>
                </a:gridCol>
                <a:gridCol w="1060482">
                  <a:extLst>
                    <a:ext uri="{9D8B030D-6E8A-4147-A177-3AD203B41FA5}">
                      <a16:colId xmlns:a16="http://schemas.microsoft.com/office/drawing/2014/main" val="2989897042"/>
                    </a:ext>
                  </a:extLst>
                </a:gridCol>
                <a:gridCol w="875293">
                  <a:extLst>
                    <a:ext uri="{9D8B030D-6E8A-4147-A177-3AD203B41FA5}">
                      <a16:colId xmlns:a16="http://schemas.microsoft.com/office/drawing/2014/main" val="4106355702"/>
                    </a:ext>
                  </a:extLst>
                </a:gridCol>
                <a:gridCol w="791405">
                  <a:extLst>
                    <a:ext uri="{9D8B030D-6E8A-4147-A177-3AD203B41FA5}">
                      <a16:colId xmlns:a16="http://schemas.microsoft.com/office/drawing/2014/main" val="2998192167"/>
                    </a:ext>
                  </a:extLst>
                </a:gridCol>
              </a:tblGrid>
              <a:tr h="0">
                <a:tc>
                  <a:txBody>
                    <a:bodyPr/>
                    <a:lstStyle/>
                    <a:p>
                      <a:pPr algn="just">
                        <a:lnSpc>
                          <a:spcPct val="110000"/>
                        </a:lnSpc>
                        <a:spcAft>
                          <a:spcPts val="800"/>
                        </a:spcAft>
                      </a:pPr>
                      <a:r>
                        <a:rPr lang="es-CL" sz="1800">
                          <a:effectLst/>
                        </a:rPr>
                        <a:t> </a:t>
                      </a:r>
                      <a:endParaRPr lang="es-CL" sz="1800">
                        <a:solidFill>
                          <a:srgbClr val="1D1D1D"/>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0" marB="0"/>
                </a:tc>
                <a:tc gridSpan="2">
                  <a:txBody>
                    <a:bodyPr/>
                    <a:lstStyle/>
                    <a:p>
                      <a:pPr algn="ctr">
                        <a:lnSpc>
                          <a:spcPct val="110000"/>
                        </a:lnSpc>
                        <a:spcAft>
                          <a:spcPts val="800"/>
                        </a:spcAft>
                      </a:pPr>
                      <a:r>
                        <a:rPr lang="es-CL" sz="1800" dirty="0">
                          <a:effectLst/>
                        </a:rPr>
                        <a:t>Adscritos</a:t>
                      </a:r>
                      <a:endParaRPr lang="es-CL" sz="1800" dirty="0">
                        <a:solidFill>
                          <a:srgbClr val="1D1D1D"/>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0" marB="0">
                    <a:solidFill>
                      <a:schemeClr val="accent6">
                        <a:lumMod val="40000"/>
                        <a:lumOff val="60000"/>
                      </a:schemeClr>
                    </a:solidFill>
                  </a:tcPr>
                </a:tc>
                <a:tc hMerge="1">
                  <a:txBody>
                    <a:bodyPr/>
                    <a:lstStyle/>
                    <a:p>
                      <a:endParaRPr lang="es-CL"/>
                    </a:p>
                  </a:txBody>
                  <a:tcPr/>
                </a:tc>
                <a:tc gridSpan="2">
                  <a:txBody>
                    <a:bodyPr/>
                    <a:lstStyle/>
                    <a:p>
                      <a:pPr algn="ctr">
                        <a:lnSpc>
                          <a:spcPct val="110000"/>
                        </a:lnSpc>
                        <a:spcAft>
                          <a:spcPts val="800"/>
                        </a:spcAft>
                      </a:pPr>
                      <a:r>
                        <a:rPr lang="es-CL" sz="1800" dirty="0">
                          <a:effectLst/>
                        </a:rPr>
                        <a:t>No Adscritos</a:t>
                      </a:r>
                      <a:endParaRPr lang="es-CL" sz="1800" dirty="0">
                        <a:solidFill>
                          <a:srgbClr val="1D1D1D"/>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0" marB="0">
                    <a:solidFill>
                      <a:schemeClr val="accent6">
                        <a:lumMod val="40000"/>
                        <a:lumOff val="60000"/>
                      </a:schemeClr>
                    </a:solidFill>
                  </a:tcPr>
                </a:tc>
                <a:tc hMerge="1">
                  <a:txBody>
                    <a:bodyPr/>
                    <a:lstStyle/>
                    <a:p>
                      <a:endParaRPr lang="es-CL"/>
                    </a:p>
                  </a:txBody>
                  <a:tcPr/>
                </a:tc>
                <a:tc gridSpan="2">
                  <a:txBody>
                    <a:bodyPr/>
                    <a:lstStyle/>
                    <a:p>
                      <a:pPr algn="ctr">
                        <a:lnSpc>
                          <a:spcPct val="110000"/>
                        </a:lnSpc>
                        <a:spcAft>
                          <a:spcPts val="800"/>
                        </a:spcAft>
                      </a:pPr>
                      <a:r>
                        <a:rPr lang="es-CL" sz="1800" dirty="0">
                          <a:effectLst/>
                        </a:rPr>
                        <a:t>Total</a:t>
                      </a:r>
                      <a:endParaRPr lang="es-CL" sz="1800" dirty="0">
                        <a:solidFill>
                          <a:srgbClr val="1D1D1D"/>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0" marB="0">
                    <a:solidFill>
                      <a:schemeClr val="accent6">
                        <a:lumMod val="40000"/>
                        <a:lumOff val="60000"/>
                      </a:schemeClr>
                    </a:solidFill>
                  </a:tcPr>
                </a:tc>
                <a:tc hMerge="1">
                  <a:txBody>
                    <a:bodyPr/>
                    <a:lstStyle/>
                    <a:p>
                      <a:endParaRPr lang="es-CL"/>
                    </a:p>
                  </a:txBody>
                  <a:tcPr/>
                </a:tc>
                <a:extLst>
                  <a:ext uri="{0D108BD9-81ED-4DB2-BD59-A6C34878D82A}">
                    <a16:rowId xmlns:a16="http://schemas.microsoft.com/office/drawing/2014/main" val="2394496184"/>
                  </a:ext>
                </a:extLst>
              </a:tr>
              <a:tr h="0">
                <a:tc>
                  <a:txBody>
                    <a:bodyPr/>
                    <a:lstStyle/>
                    <a:p>
                      <a:pPr algn="just">
                        <a:lnSpc>
                          <a:spcPct val="110000"/>
                        </a:lnSpc>
                        <a:spcAft>
                          <a:spcPts val="800"/>
                        </a:spcAft>
                      </a:pPr>
                      <a:r>
                        <a:rPr lang="es-CL" sz="1800">
                          <a:effectLst/>
                        </a:rPr>
                        <a:t>I Nivel</a:t>
                      </a:r>
                      <a:endParaRPr lang="es-CL" sz="1800">
                        <a:solidFill>
                          <a:srgbClr val="1D1D1D"/>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0" marB="0"/>
                </a:tc>
                <a:tc gridSpan="2">
                  <a:txBody>
                    <a:bodyPr/>
                    <a:lstStyle/>
                    <a:p>
                      <a:pPr algn="ctr">
                        <a:lnSpc>
                          <a:spcPct val="110000"/>
                        </a:lnSpc>
                        <a:spcAft>
                          <a:spcPts val="800"/>
                        </a:spcAft>
                      </a:pPr>
                      <a:r>
                        <a:rPr lang="es-CL" sz="1800">
                          <a:effectLst/>
                        </a:rPr>
                        <a:t>464</a:t>
                      </a:r>
                      <a:endParaRPr lang="es-CL" sz="1800">
                        <a:solidFill>
                          <a:srgbClr val="1D1D1D"/>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0" marB="0"/>
                </a:tc>
                <a:tc hMerge="1">
                  <a:txBody>
                    <a:bodyPr/>
                    <a:lstStyle/>
                    <a:p>
                      <a:endParaRPr lang="es-CL"/>
                    </a:p>
                  </a:txBody>
                  <a:tcPr/>
                </a:tc>
                <a:tc gridSpan="2">
                  <a:txBody>
                    <a:bodyPr/>
                    <a:lstStyle/>
                    <a:p>
                      <a:pPr algn="ctr">
                        <a:lnSpc>
                          <a:spcPct val="110000"/>
                        </a:lnSpc>
                        <a:spcAft>
                          <a:spcPts val="800"/>
                        </a:spcAft>
                      </a:pPr>
                      <a:r>
                        <a:rPr lang="es-CL" sz="1800">
                          <a:effectLst/>
                        </a:rPr>
                        <a:t>205</a:t>
                      </a:r>
                      <a:endParaRPr lang="es-CL" sz="1800">
                        <a:solidFill>
                          <a:srgbClr val="1D1D1D"/>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0" marB="0"/>
                </a:tc>
                <a:tc hMerge="1">
                  <a:txBody>
                    <a:bodyPr/>
                    <a:lstStyle/>
                    <a:p>
                      <a:endParaRPr lang="es-CL"/>
                    </a:p>
                  </a:txBody>
                  <a:tcPr/>
                </a:tc>
                <a:tc>
                  <a:txBody>
                    <a:bodyPr/>
                    <a:lstStyle/>
                    <a:p>
                      <a:pPr algn="ctr">
                        <a:lnSpc>
                          <a:spcPct val="110000"/>
                        </a:lnSpc>
                        <a:spcAft>
                          <a:spcPts val="800"/>
                        </a:spcAft>
                      </a:pPr>
                      <a:r>
                        <a:rPr lang="es-CL" sz="1800">
                          <a:effectLst/>
                        </a:rPr>
                        <a:t>669</a:t>
                      </a:r>
                      <a:endParaRPr lang="es-CL" sz="1800">
                        <a:solidFill>
                          <a:srgbClr val="1D1D1D"/>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0000"/>
                        </a:lnSpc>
                        <a:spcAft>
                          <a:spcPts val="800"/>
                        </a:spcAft>
                      </a:pPr>
                      <a:r>
                        <a:rPr lang="es-CL" sz="1800">
                          <a:effectLst/>
                        </a:rPr>
                        <a:t>(17%)</a:t>
                      </a:r>
                      <a:endParaRPr lang="es-CL" sz="1800">
                        <a:solidFill>
                          <a:srgbClr val="1D1D1D"/>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81685632"/>
                  </a:ext>
                </a:extLst>
              </a:tr>
              <a:tr h="0">
                <a:tc>
                  <a:txBody>
                    <a:bodyPr/>
                    <a:lstStyle/>
                    <a:p>
                      <a:pPr algn="just">
                        <a:lnSpc>
                          <a:spcPct val="110000"/>
                        </a:lnSpc>
                        <a:spcAft>
                          <a:spcPts val="800"/>
                        </a:spcAft>
                      </a:pPr>
                      <a:r>
                        <a:rPr lang="es-CL" sz="1800">
                          <a:effectLst/>
                        </a:rPr>
                        <a:t>II Nivel</a:t>
                      </a:r>
                      <a:endParaRPr lang="es-CL" sz="1800">
                        <a:solidFill>
                          <a:srgbClr val="1D1D1D"/>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0" marB="0"/>
                </a:tc>
                <a:tc gridSpan="2">
                  <a:txBody>
                    <a:bodyPr/>
                    <a:lstStyle/>
                    <a:p>
                      <a:pPr algn="ctr">
                        <a:lnSpc>
                          <a:spcPct val="110000"/>
                        </a:lnSpc>
                        <a:spcAft>
                          <a:spcPts val="800"/>
                        </a:spcAft>
                      </a:pPr>
                      <a:r>
                        <a:rPr lang="es-CL" sz="1800">
                          <a:effectLst/>
                        </a:rPr>
                        <a:t>2.955</a:t>
                      </a:r>
                      <a:endParaRPr lang="es-CL" sz="1800">
                        <a:solidFill>
                          <a:srgbClr val="1D1D1D"/>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0" marB="0"/>
                </a:tc>
                <a:tc hMerge="1">
                  <a:txBody>
                    <a:bodyPr/>
                    <a:lstStyle/>
                    <a:p>
                      <a:endParaRPr lang="es-CL"/>
                    </a:p>
                  </a:txBody>
                  <a:tcPr/>
                </a:tc>
                <a:tc gridSpan="2">
                  <a:txBody>
                    <a:bodyPr/>
                    <a:lstStyle/>
                    <a:p>
                      <a:pPr algn="ctr">
                        <a:lnSpc>
                          <a:spcPct val="110000"/>
                        </a:lnSpc>
                        <a:spcAft>
                          <a:spcPts val="800"/>
                        </a:spcAft>
                      </a:pPr>
                      <a:r>
                        <a:rPr lang="es-CL" sz="1800">
                          <a:effectLst/>
                        </a:rPr>
                        <a:t>336</a:t>
                      </a:r>
                      <a:endParaRPr lang="es-CL" sz="1800">
                        <a:solidFill>
                          <a:srgbClr val="1D1D1D"/>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0" marB="0"/>
                </a:tc>
                <a:tc hMerge="1">
                  <a:txBody>
                    <a:bodyPr/>
                    <a:lstStyle/>
                    <a:p>
                      <a:endParaRPr lang="es-CL"/>
                    </a:p>
                  </a:txBody>
                  <a:tcPr/>
                </a:tc>
                <a:tc>
                  <a:txBody>
                    <a:bodyPr/>
                    <a:lstStyle/>
                    <a:p>
                      <a:pPr algn="ctr">
                        <a:lnSpc>
                          <a:spcPct val="110000"/>
                        </a:lnSpc>
                        <a:spcAft>
                          <a:spcPts val="800"/>
                        </a:spcAft>
                      </a:pPr>
                      <a:r>
                        <a:rPr lang="es-CL" sz="1800">
                          <a:effectLst/>
                        </a:rPr>
                        <a:t>3.291</a:t>
                      </a:r>
                      <a:endParaRPr lang="es-CL" sz="1800">
                        <a:solidFill>
                          <a:srgbClr val="1D1D1D"/>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0000"/>
                        </a:lnSpc>
                        <a:spcAft>
                          <a:spcPts val="800"/>
                        </a:spcAft>
                      </a:pPr>
                      <a:r>
                        <a:rPr lang="es-CL" sz="1800">
                          <a:effectLst/>
                        </a:rPr>
                        <a:t>(83%)</a:t>
                      </a:r>
                      <a:endParaRPr lang="es-CL" sz="1800">
                        <a:solidFill>
                          <a:srgbClr val="1D1D1D"/>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889998088"/>
                  </a:ext>
                </a:extLst>
              </a:tr>
              <a:tr h="0">
                <a:tc>
                  <a:txBody>
                    <a:bodyPr/>
                    <a:lstStyle/>
                    <a:p>
                      <a:pPr algn="just">
                        <a:lnSpc>
                          <a:spcPct val="110000"/>
                        </a:lnSpc>
                        <a:spcAft>
                          <a:spcPts val="800"/>
                        </a:spcAft>
                      </a:pPr>
                      <a:r>
                        <a:rPr lang="es-CL" sz="1800">
                          <a:effectLst/>
                        </a:rPr>
                        <a:t>Total</a:t>
                      </a:r>
                      <a:endParaRPr lang="es-CL" sz="1800">
                        <a:solidFill>
                          <a:srgbClr val="1D1D1D"/>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0000"/>
                        </a:lnSpc>
                        <a:spcAft>
                          <a:spcPts val="800"/>
                        </a:spcAft>
                      </a:pPr>
                      <a:r>
                        <a:rPr lang="es-CL" sz="1800">
                          <a:effectLst/>
                        </a:rPr>
                        <a:t>3.419</a:t>
                      </a:r>
                      <a:endParaRPr lang="es-CL" sz="1800">
                        <a:solidFill>
                          <a:srgbClr val="1D1D1D"/>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0000"/>
                        </a:lnSpc>
                        <a:spcAft>
                          <a:spcPts val="800"/>
                        </a:spcAft>
                      </a:pPr>
                      <a:r>
                        <a:rPr lang="es-CL" sz="1800">
                          <a:effectLst/>
                        </a:rPr>
                        <a:t>(86%)</a:t>
                      </a:r>
                      <a:endParaRPr lang="es-CL" sz="1800">
                        <a:solidFill>
                          <a:srgbClr val="1D1D1D"/>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0000"/>
                        </a:lnSpc>
                        <a:spcAft>
                          <a:spcPts val="800"/>
                        </a:spcAft>
                      </a:pPr>
                      <a:r>
                        <a:rPr lang="es-CL" sz="1800">
                          <a:effectLst/>
                        </a:rPr>
                        <a:t>541</a:t>
                      </a:r>
                      <a:endParaRPr lang="es-CL" sz="1800">
                        <a:solidFill>
                          <a:srgbClr val="1D1D1D"/>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0000"/>
                        </a:lnSpc>
                        <a:spcAft>
                          <a:spcPts val="800"/>
                        </a:spcAft>
                      </a:pPr>
                      <a:r>
                        <a:rPr lang="es-CL" sz="1800">
                          <a:effectLst/>
                        </a:rPr>
                        <a:t>(14%)</a:t>
                      </a:r>
                      <a:endParaRPr lang="es-CL" sz="1800">
                        <a:solidFill>
                          <a:srgbClr val="1D1D1D"/>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0" marB="0"/>
                </a:tc>
                <a:tc gridSpan="2">
                  <a:txBody>
                    <a:bodyPr/>
                    <a:lstStyle/>
                    <a:p>
                      <a:pPr algn="ctr">
                        <a:lnSpc>
                          <a:spcPct val="110000"/>
                        </a:lnSpc>
                        <a:spcAft>
                          <a:spcPts val="800"/>
                        </a:spcAft>
                      </a:pPr>
                      <a:r>
                        <a:rPr lang="es-CL" sz="1800" dirty="0">
                          <a:effectLst/>
                        </a:rPr>
                        <a:t>3.960</a:t>
                      </a:r>
                      <a:endParaRPr lang="es-CL" sz="1800" dirty="0">
                        <a:solidFill>
                          <a:srgbClr val="1D1D1D"/>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0" marB="0"/>
                </a:tc>
                <a:tc hMerge="1">
                  <a:txBody>
                    <a:bodyPr/>
                    <a:lstStyle/>
                    <a:p>
                      <a:endParaRPr lang="es-CL"/>
                    </a:p>
                  </a:txBody>
                  <a:tcPr/>
                </a:tc>
                <a:extLst>
                  <a:ext uri="{0D108BD9-81ED-4DB2-BD59-A6C34878D82A}">
                    <a16:rowId xmlns:a16="http://schemas.microsoft.com/office/drawing/2014/main" val="2319413054"/>
                  </a:ext>
                </a:extLst>
              </a:tr>
            </a:tbl>
          </a:graphicData>
        </a:graphic>
      </p:graphicFrame>
      <p:sp>
        <p:nvSpPr>
          <p:cNvPr id="13" name="CuadroTexto 12">
            <a:extLst>
              <a:ext uri="{FF2B5EF4-FFF2-40B4-BE49-F238E27FC236}">
                <a16:creationId xmlns:a16="http://schemas.microsoft.com/office/drawing/2014/main" id="{2E63F5D3-D1BE-46D5-B059-5A2539189567}"/>
              </a:ext>
            </a:extLst>
          </p:cNvPr>
          <p:cNvSpPr txBox="1"/>
          <p:nvPr/>
        </p:nvSpPr>
        <p:spPr>
          <a:xfrm>
            <a:off x="2984695" y="4692747"/>
            <a:ext cx="6105378" cy="338554"/>
          </a:xfrm>
          <a:prstGeom prst="rect">
            <a:avLst/>
          </a:prstGeom>
          <a:noFill/>
        </p:spPr>
        <p:txBody>
          <a:bodyPr wrap="square">
            <a:spAutoFit/>
          </a:bodyPr>
          <a:lstStyle/>
          <a:p>
            <a:pPr algn="ctr"/>
            <a:r>
              <a:rPr lang="es-CL" sz="1600" dirty="0">
                <a:solidFill>
                  <a:srgbClr val="A91741"/>
                </a:solidFill>
                <a:latin typeface="Calibri Light" panose="020F0302020204030204" pitchFamily="34" charset="0"/>
                <a:cs typeface="Arial" panose="020B0604020202020204" pitchFamily="34" charset="0"/>
              </a:rPr>
              <a:t>Concursos, según nivel y adscripción al SADP</a:t>
            </a:r>
          </a:p>
        </p:txBody>
      </p:sp>
      <p:graphicFrame>
        <p:nvGraphicFramePr>
          <p:cNvPr id="11" name="Tabla 10">
            <a:extLst>
              <a:ext uri="{FF2B5EF4-FFF2-40B4-BE49-F238E27FC236}">
                <a16:creationId xmlns:a16="http://schemas.microsoft.com/office/drawing/2014/main" id="{C8E469F0-70E6-4BC8-B74E-94E41DA95DBB}"/>
              </a:ext>
            </a:extLst>
          </p:cNvPr>
          <p:cNvGraphicFramePr>
            <a:graphicFrameLocks noGrp="1"/>
          </p:cNvGraphicFramePr>
          <p:nvPr>
            <p:extLst>
              <p:ext uri="{D42A27DB-BD31-4B8C-83A1-F6EECF244321}">
                <p14:modId xmlns:p14="http://schemas.microsoft.com/office/powerpoint/2010/main" val="2671137421"/>
              </p:ext>
            </p:extLst>
          </p:nvPr>
        </p:nvGraphicFramePr>
        <p:xfrm>
          <a:off x="7223173" y="2809289"/>
          <a:ext cx="3733799" cy="1032510"/>
        </p:xfrm>
        <a:graphic>
          <a:graphicData uri="http://schemas.openxmlformats.org/drawingml/2006/table">
            <a:tbl>
              <a:tblPr>
                <a:tableStyleId>{5940675A-B579-460E-94D1-54222C63F5DA}</a:tableStyleId>
              </a:tblPr>
              <a:tblGrid>
                <a:gridCol w="910419">
                  <a:extLst>
                    <a:ext uri="{9D8B030D-6E8A-4147-A177-3AD203B41FA5}">
                      <a16:colId xmlns:a16="http://schemas.microsoft.com/office/drawing/2014/main" val="3163679933"/>
                    </a:ext>
                  </a:extLst>
                </a:gridCol>
                <a:gridCol w="717916">
                  <a:extLst>
                    <a:ext uri="{9D8B030D-6E8A-4147-A177-3AD203B41FA5}">
                      <a16:colId xmlns:a16="http://schemas.microsoft.com/office/drawing/2014/main" val="1053260326"/>
                    </a:ext>
                  </a:extLst>
                </a:gridCol>
                <a:gridCol w="562262">
                  <a:extLst>
                    <a:ext uri="{9D8B030D-6E8A-4147-A177-3AD203B41FA5}">
                      <a16:colId xmlns:a16="http://schemas.microsoft.com/office/drawing/2014/main" val="264571933"/>
                    </a:ext>
                  </a:extLst>
                </a:gridCol>
                <a:gridCol w="933926">
                  <a:extLst>
                    <a:ext uri="{9D8B030D-6E8A-4147-A177-3AD203B41FA5}">
                      <a16:colId xmlns:a16="http://schemas.microsoft.com/office/drawing/2014/main" val="3836747830"/>
                    </a:ext>
                  </a:extLst>
                </a:gridCol>
                <a:gridCol w="609276">
                  <a:extLst>
                    <a:ext uri="{9D8B030D-6E8A-4147-A177-3AD203B41FA5}">
                      <a16:colId xmlns:a16="http://schemas.microsoft.com/office/drawing/2014/main" val="2995825205"/>
                    </a:ext>
                  </a:extLst>
                </a:gridCol>
              </a:tblGrid>
              <a:tr h="0">
                <a:tc>
                  <a:txBody>
                    <a:bodyPr/>
                    <a:lstStyle/>
                    <a:p>
                      <a:pPr algn="just">
                        <a:lnSpc>
                          <a:spcPct val="110000"/>
                        </a:lnSpc>
                        <a:spcAft>
                          <a:spcPts val="800"/>
                        </a:spcAft>
                      </a:pPr>
                      <a:r>
                        <a:rPr lang="es-CL" sz="1600">
                          <a:effectLst/>
                        </a:rPr>
                        <a:t> </a:t>
                      </a:r>
                      <a:endParaRPr lang="es-CL" sz="1600">
                        <a:solidFill>
                          <a:srgbClr val="1D1D1D"/>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0" marB="0"/>
                </a:tc>
                <a:tc gridSpan="2">
                  <a:txBody>
                    <a:bodyPr/>
                    <a:lstStyle/>
                    <a:p>
                      <a:pPr algn="ctr">
                        <a:lnSpc>
                          <a:spcPct val="110000"/>
                        </a:lnSpc>
                        <a:spcAft>
                          <a:spcPts val="800"/>
                        </a:spcAft>
                      </a:pPr>
                      <a:r>
                        <a:rPr lang="es-CL" sz="1600" dirty="0">
                          <a:effectLst/>
                        </a:rPr>
                        <a:t>Una sola postulación</a:t>
                      </a:r>
                      <a:endParaRPr lang="es-CL" sz="1600" dirty="0">
                        <a:solidFill>
                          <a:srgbClr val="1D1D1D"/>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0" marB="0">
                    <a:solidFill>
                      <a:schemeClr val="accent6">
                        <a:lumMod val="40000"/>
                        <a:lumOff val="60000"/>
                      </a:schemeClr>
                    </a:solidFill>
                  </a:tcPr>
                </a:tc>
                <a:tc hMerge="1">
                  <a:txBody>
                    <a:bodyPr/>
                    <a:lstStyle/>
                    <a:p>
                      <a:endParaRPr lang="es-CL"/>
                    </a:p>
                  </a:txBody>
                  <a:tcPr/>
                </a:tc>
                <a:tc gridSpan="2">
                  <a:txBody>
                    <a:bodyPr/>
                    <a:lstStyle/>
                    <a:p>
                      <a:pPr algn="ctr">
                        <a:lnSpc>
                          <a:spcPct val="110000"/>
                        </a:lnSpc>
                        <a:spcAft>
                          <a:spcPts val="800"/>
                        </a:spcAft>
                      </a:pPr>
                      <a:r>
                        <a:rPr lang="es-CL" sz="1600" dirty="0">
                          <a:effectLst/>
                        </a:rPr>
                        <a:t>Más de una postulación</a:t>
                      </a:r>
                      <a:endParaRPr lang="es-CL" sz="1600" dirty="0">
                        <a:solidFill>
                          <a:srgbClr val="1D1D1D"/>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0" marB="0">
                    <a:solidFill>
                      <a:schemeClr val="accent6">
                        <a:lumMod val="40000"/>
                        <a:lumOff val="60000"/>
                      </a:schemeClr>
                    </a:solidFill>
                  </a:tcPr>
                </a:tc>
                <a:tc hMerge="1">
                  <a:txBody>
                    <a:bodyPr/>
                    <a:lstStyle/>
                    <a:p>
                      <a:endParaRPr lang="es-CL"/>
                    </a:p>
                  </a:txBody>
                  <a:tcPr/>
                </a:tc>
                <a:extLst>
                  <a:ext uri="{0D108BD9-81ED-4DB2-BD59-A6C34878D82A}">
                    <a16:rowId xmlns:a16="http://schemas.microsoft.com/office/drawing/2014/main" val="762319802"/>
                  </a:ext>
                </a:extLst>
              </a:tr>
              <a:tr h="0">
                <a:tc>
                  <a:txBody>
                    <a:bodyPr/>
                    <a:lstStyle/>
                    <a:p>
                      <a:pPr algn="just">
                        <a:lnSpc>
                          <a:spcPct val="110000"/>
                        </a:lnSpc>
                        <a:spcAft>
                          <a:spcPts val="800"/>
                        </a:spcAft>
                      </a:pPr>
                      <a:r>
                        <a:rPr lang="es-CL" sz="1600">
                          <a:effectLst/>
                        </a:rPr>
                        <a:t>Hombres</a:t>
                      </a:r>
                      <a:endParaRPr lang="es-CL" sz="1600">
                        <a:solidFill>
                          <a:srgbClr val="1D1D1D"/>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0000"/>
                        </a:lnSpc>
                        <a:spcAft>
                          <a:spcPts val="800"/>
                        </a:spcAft>
                      </a:pPr>
                      <a:r>
                        <a:rPr lang="es-CL" sz="1600">
                          <a:effectLst/>
                        </a:rPr>
                        <a:t>17.899</a:t>
                      </a:r>
                      <a:endParaRPr lang="es-CL" sz="1600">
                        <a:solidFill>
                          <a:srgbClr val="1D1D1D"/>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0000"/>
                        </a:lnSpc>
                        <a:spcAft>
                          <a:spcPts val="800"/>
                        </a:spcAft>
                      </a:pPr>
                      <a:r>
                        <a:rPr lang="es-CL" sz="1600">
                          <a:effectLst/>
                        </a:rPr>
                        <a:t>36%</a:t>
                      </a:r>
                      <a:endParaRPr lang="es-CL" sz="1600">
                        <a:solidFill>
                          <a:srgbClr val="1D1D1D"/>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0000"/>
                        </a:lnSpc>
                        <a:spcAft>
                          <a:spcPts val="800"/>
                        </a:spcAft>
                      </a:pPr>
                      <a:r>
                        <a:rPr lang="es-CL" sz="1600">
                          <a:effectLst/>
                        </a:rPr>
                        <a:t>31.623</a:t>
                      </a:r>
                      <a:endParaRPr lang="es-CL" sz="1600">
                        <a:solidFill>
                          <a:srgbClr val="1D1D1D"/>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0000"/>
                        </a:lnSpc>
                        <a:spcAft>
                          <a:spcPts val="800"/>
                        </a:spcAft>
                      </a:pPr>
                      <a:r>
                        <a:rPr lang="es-CL" sz="1600">
                          <a:effectLst/>
                        </a:rPr>
                        <a:t>64%</a:t>
                      </a:r>
                      <a:endParaRPr lang="es-CL" sz="1600">
                        <a:solidFill>
                          <a:srgbClr val="1D1D1D"/>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545169139"/>
                  </a:ext>
                </a:extLst>
              </a:tr>
              <a:tr h="0">
                <a:tc>
                  <a:txBody>
                    <a:bodyPr/>
                    <a:lstStyle/>
                    <a:p>
                      <a:pPr algn="just">
                        <a:lnSpc>
                          <a:spcPct val="110000"/>
                        </a:lnSpc>
                        <a:spcAft>
                          <a:spcPts val="800"/>
                        </a:spcAft>
                      </a:pPr>
                      <a:r>
                        <a:rPr lang="es-CL" sz="1600">
                          <a:effectLst/>
                        </a:rPr>
                        <a:t>Mujeres</a:t>
                      </a:r>
                      <a:endParaRPr lang="es-CL" sz="1600">
                        <a:solidFill>
                          <a:srgbClr val="1D1D1D"/>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0000"/>
                        </a:lnSpc>
                        <a:spcAft>
                          <a:spcPts val="800"/>
                        </a:spcAft>
                      </a:pPr>
                      <a:r>
                        <a:rPr lang="es-CL" sz="1600">
                          <a:effectLst/>
                        </a:rPr>
                        <a:t>10.082</a:t>
                      </a:r>
                      <a:endParaRPr lang="es-CL" sz="1600">
                        <a:solidFill>
                          <a:srgbClr val="1D1D1D"/>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0000"/>
                        </a:lnSpc>
                        <a:spcAft>
                          <a:spcPts val="800"/>
                        </a:spcAft>
                      </a:pPr>
                      <a:r>
                        <a:rPr lang="es-CL" sz="1600">
                          <a:effectLst/>
                        </a:rPr>
                        <a:t>43%</a:t>
                      </a:r>
                      <a:endParaRPr lang="es-CL" sz="1600">
                        <a:solidFill>
                          <a:srgbClr val="1D1D1D"/>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0000"/>
                        </a:lnSpc>
                        <a:spcAft>
                          <a:spcPts val="800"/>
                        </a:spcAft>
                      </a:pPr>
                      <a:r>
                        <a:rPr lang="es-CL" sz="1600">
                          <a:effectLst/>
                        </a:rPr>
                        <a:t>17.899</a:t>
                      </a:r>
                      <a:endParaRPr lang="es-CL" sz="1600">
                        <a:solidFill>
                          <a:srgbClr val="1D1D1D"/>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0000"/>
                        </a:lnSpc>
                        <a:spcAft>
                          <a:spcPts val="800"/>
                        </a:spcAft>
                      </a:pPr>
                      <a:r>
                        <a:rPr lang="es-CL" sz="1600" dirty="0">
                          <a:effectLst/>
                        </a:rPr>
                        <a:t>57%</a:t>
                      </a:r>
                      <a:endParaRPr lang="es-CL" sz="1600" dirty="0">
                        <a:solidFill>
                          <a:srgbClr val="1D1D1D"/>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4015286265"/>
                  </a:ext>
                </a:extLst>
              </a:tr>
            </a:tbl>
          </a:graphicData>
        </a:graphic>
      </p:graphicFrame>
    </p:spTree>
    <p:extLst>
      <p:ext uri="{BB962C8B-B14F-4D97-AF65-F5344CB8AC3E}">
        <p14:creationId xmlns:p14="http://schemas.microsoft.com/office/powerpoint/2010/main" val="19256931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ie de página 2">
            <a:extLst>
              <a:ext uri="{FF2B5EF4-FFF2-40B4-BE49-F238E27FC236}">
                <a16:creationId xmlns:a16="http://schemas.microsoft.com/office/drawing/2014/main" id="{A7246C4C-F8C6-4845-B0F4-E67CCAACBAC3}"/>
              </a:ext>
            </a:extLst>
          </p:cNvPr>
          <p:cNvSpPr>
            <a:spLocks noGrp="1"/>
          </p:cNvSpPr>
          <p:nvPr>
            <p:ph type="ftr" sz="quarter" idx="11"/>
          </p:nvPr>
        </p:nvSpPr>
        <p:spPr/>
        <p:txBody>
          <a:bodyPr/>
          <a:lstStyle/>
          <a:p>
            <a:r>
              <a:rPr lang="es-CL"/>
              <a:t>www.sistemaspublicos.cl</a:t>
            </a:r>
            <a:endParaRPr lang="en-US" dirty="0"/>
          </a:p>
        </p:txBody>
      </p:sp>
      <p:sp>
        <p:nvSpPr>
          <p:cNvPr id="4" name="Marcador de número de diapositiva 3">
            <a:extLst>
              <a:ext uri="{FF2B5EF4-FFF2-40B4-BE49-F238E27FC236}">
                <a16:creationId xmlns:a16="http://schemas.microsoft.com/office/drawing/2014/main" id="{DF88D5BD-E89A-4B7F-A0DC-76C472EFD44E}"/>
              </a:ext>
            </a:extLst>
          </p:cNvPr>
          <p:cNvSpPr>
            <a:spLocks noGrp="1"/>
          </p:cNvSpPr>
          <p:nvPr>
            <p:ph type="sldNum" sz="quarter" idx="12"/>
          </p:nvPr>
        </p:nvSpPr>
        <p:spPr/>
        <p:txBody>
          <a:bodyPr/>
          <a:lstStyle/>
          <a:p>
            <a:fld id="{5BE3B8B1-D8F9-4D8B-8014-6F7F6A75BF2A}" type="slidenum">
              <a:rPr lang="en-US" smtClean="0"/>
              <a:pPr/>
              <a:t>32</a:t>
            </a:fld>
            <a:endParaRPr lang="en-US" dirty="0"/>
          </a:p>
        </p:txBody>
      </p:sp>
      <p:sp>
        <p:nvSpPr>
          <p:cNvPr id="5" name="Título 4">
            <a:extLst>
              <a:ext uri="{FF2B5EF4-FFF2-40B4-BE49-F238E27FC236}">
                <a16:creationId xmlns:a16="http://schemas.microsoft.com/office/drawing/2014/main" id="{F68C0117-ABE0-4631-BCD9-3911D0932124}"/>
              </a:ext>
            </a:extLst>
          </p:cNvPr>
          <p:cNvSpPr>
            <a:spLocks noGrp="1"/>
          </p:cNvSpPr>
          <p:nvPr>
            <p:ph type="title"/>
          </p:nvPr>
        </p:nvSpPr>
        <p:spPr/>
        <p:txBody>
          <a:bodyPr/>
          <a:lstStyle/>
          <a:p>
            <a:r>
              <a:rPr lang="es-CL" dirty="0"/>
              <a:t>CARACTERIZACIÓN </a:t>
            </a:r>
          </a:p>
        </p:txBody>
      </p:sp>
      <p:sp>
        <p:nvSpPr>
          <p:cNvPr id="6" name="Subtítulo 5">
            <a:extLst>
              <a:ext uri="{FF2B5EF4-FFF2-40B4-BE49-F238E27FC236}">
                <a16:creationId xmlns:a16="http://schemas.microsoft.com/office/drawing/2014/main" id="{9C51A8A8-46D8-4992-9CBD-14883FF5DBED}"/>
              </a:ext>
            </a:extLst>
          </p:cNvPr>
          <p:cNvSpPr>
            <a:spLocks noGrp="1"/>
          </p:cNvSpPr>
          <p:nvPr>
            <p:ph type="subTitle" idx="13"/>
          </p:nvPr>
        </p:nvSpPr>
        <p:spPr/>
        <p:txBody>
          <a:bodyPr/>
          <a:lstStyle/>
          <a:p>
            <a:r>
              <a:rPr lang="es-CL" dirty="0"/>
              <a:t>NOMBRAMIENTOS</a:t>
            </a:r>
          </a:p>
        </p:txBody>
      </p:sp>
      <p:graphicFrame>
        <p:nvGraphicFramePr>
          <p:cNvPr id="8" name="Tabla 7">
            <a:extLst>
              <a:ext uri="{FF2B5EF4-FFF2-40B4-BE49-F238E27FC236}">
                <a16:creationId xmlns:a16="http://schemas.microsoft.com/office/drawing/2014/main" id="{E3E44E32-0F85-47D7-8BEC-F03160117E9A}"/>
              </a:ext>
            </a:extLst>
          </p:cNvPr>
          <p:cNvGraphicFramePr>
            <a:graphicFrameLocks noGrp="1"/>
          </p:cNvGraphicFramePr>
          <p:nvPr>
            <p:extLst>
              <p:ext uri="{D42A27DB-BD31-4B8C-83A1-F6EECF244321}">
                <p14:modId xmlns:p14="http://schemas.microsoft.com/office/powerpoint/2010/main" val="2499243222"/>
              </p:ext>
            </p:extLst>
          </p:nvPr>
        </p:nvGraphicFramePr>
        <p:xfrm>
          <a:off x="2616200" y="1735097"/>
          <a:ext cx="6959599" cy="4344416"/>
        </p:xfrm>
        <a:graphic>
          <a:graphicData uri="http://schemas.openxmlformats.org/drawingml/2006/table">
            <a:tbl>
              <a:tblPr>
                <a:tableStyleId>{5940675A-B579-460E-94D1-54222C63F5DA}</a:tableStyleId>
              </a:tblPr>
              <a:tblGrid>
                <a:gridCol w="817753">
                  <a:extLst>
                    <a:ext uri="{9D8B030D-6E8A-4147-A177-3AD203B41FA5}">
                      <a16:colId xmlns:a16="http://schemas.microsoft.com/office/drawing/2014/main" val="3384696162"/>
                    </a:ext>
                  </a:extLst>
                </a:gridCol>
                <a:gridCol w="1502114">
                  <a:extLst>
                    <a:ext uri="{9D8B030D-6E8A-4147-A177-3AD203B41FA5}">
                      <a16:colId xmlns:a16="http://schemas.microsoft.com/office/drawing/2014/main" val="1892807794"/>
                    </a:ext>
                  </a:extLst>
                </a:gridCol>
                <a:gridCol w="1159933">
                  <a:extLst>
                    <a:ext uri="{9D8B030D-6E8A-4147-A177-3AD203B41FA5}">
                      <a16:colId xmlns:a16="http://schemas.microsoft.com/office/drawing/2014/main" val="1842321149"/>
                    </a:ext>
                  </a:extLst>
                </a:gridCol>
                <a:gridCol w="1159933">
                  <a:extLst>
                    <a:ext uri="{9D8B030D-6E8A-4147-A177-3AD203B41FA5}">
                      <a16:colId xmlns:a16="http://schemas.microsoft.com/office/drawing/2014/main" val="160406306"/>
                    </a:ext>
                  </a:extLst>
                </a:gridCol>
                <a:gridCol w="1159933">
                  <a:extLst>
                    <a:ext uri="{9D8B030D-6E8A-4147-A177-3AD203B41FA5}">
                      <a16:colId xmlns:a16="http://schemas.microsoft.com/office/drawing/2014/main" val="3041818153"/>
                    </a:ext>
                  </a:extLst>
                </a:gridCol>
                <a:gridCol w="1159933">
                  <a:extLst>
                    <a:ext uri="{9D8B030D-6E8A-4147-A177-3AD203B41FA5}">
                      <a16:colId xmlns:a16="http://schemas.microsoft.com/office/drawing/2014/main" val="4265893029"/>
                    </a:ext>
                  </a:extLst>
                </a:gridCol>
              </a:tblGrid>
              <a:tr h="190500">
                <a:tc>
                  <a:txBody>
                    <a:bodyPr/>
                    <a:lstStyle/>
                    <a:p>
                      <a:pPr algn="ctr">
                        <a:lnSpc>
                          <a:spcPct val="110000"/>
                        </a:lnSpc>
                        <a:spcAft>
                          <a:spcPts val="800"/>
                        </a:spcAft>
                      </a:pPr>
                      <a:r>
                        <a:rPr lang="es-CL" sz="1600">
                          <a:effectLst/>
                        </a:rPr>
                        <a:t> </a:t>
                      </a:r>
                      <a:endParaRPr lang="es-CL" sz="1600">
                        <a:solidFill>
                          <a:srgbClr val="1D1D1D"/>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0" marB="0"/>
                </a:tc>
                <a:tc gridSpan="2">
                  <a:txBody>
                    <a:bodyPr/>
                    <a:lstStyle/>
                    <a:p>
                      <a:pPr algn="ctr">
                        <a:lnSpc>
                          <a:spcPct val="110000"/>
                        </a:lnSpc>
                        <a:spcAft>
                          <a:spcPts val="800"/>
                        </a:spcAft>
                      </a:pPr>
                      <a:r>
                        <a:rPr lang="es-CL" sz="1600" b="1" dirty="0">
                          <a:solidFill>
                            <a:schemeClr val="bg1"/>
                          </a:solidFill>
                          <a:effectLst/>
                        </a:rPr>
                        <a:t>Hombre</a:t>
                      </a:r>
                      <a:endParaRPr lang="es-CL" sz="1600" b="1" dirty="0">
                        <a:solidFill>
                          <a:schemeClr val="bg1"/>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0" marB="0">
                    <a:solidFill>
                      <a:schemeClr val="accent6"/>
                    </a:solidFill>
                  </a:tcPr>
                </a:tc>
                <a:tc hMerge="1">
                  <a:txBody>
                    <a:bodyPr/>
                    <a:lstStyle/>
                    <a:p>
                      <a:endParaRPr lang="es-CL"/>
                    </a:p>
                  </a:txBody>
                  <a:tcPr/>
                </a:tc>
                <a:tc gridSpan="2">
                  <a:txBody>
                    <a:bodyPr/>
                    <a:lstStyle/>
                    <a:p>
                      <a:pPr algn="ctr">
                        <a:lnSpc>
                          <a:spcPct val="110000"/>
                        </a:lnSpc>
                        <a:spcAft>
                          <a:spcPts val="800"/>
                        </a:spcAft>
                      </a:pPr>
                      <a:r>
                        <a:rPr lang="es-CL" sz="1600" b="1" dirty="0">
                          <a:solidFill>
                            <a:schemeClr val="bg1"/>
                          </a:solidFill>
                          <a:effectLst/>
                        </a:rPr>
                        <a:t>Mujer</a:t>
                      </a:r>
                      <a:endParaRPr lang="es-CL" sz="1600" b="1" dirty="0">
                        <a:solidFill>
                          <a:schemeClr val="bg1"/>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0" marB="0">
                    <a:solidFill>
                      <a:schemeClr val="accent6"/>
                    </a:solidFill>
                  </a:tcPr>
                </a:tc>
                <a:tc hMerge="1">
                  <a:txBody>
                    <a:bodyPr/>
                    <a:lstStyle/>
                    <a:p>
                      <a:endParaRPr lang="es-CL"/>
                    </a:p>
                  </a:txBody>
                  <a:tcPr/>
                </a:tc>
                <a:tc>
                  <a:txBody>
                    <a:bodyPr/>
                    <a:lstStyle/>
                    <a:p>
                      <a:pPr algn="ctr">
                        <a:lnSpc>
                          <a:spcPct val="110000"/>
                        </a:lnSpc>
                        <a:spcAft>
                          <a:spcPts val="800"/>
                        </a:spcAft>
                      </a:pPr>
                      <a:r>
                        <a:rPr lang="es-CL" sz="1600" b="1" dirty="0">
                          <a:solidFill>
                            <a:schemeClr val="bg1"/>
                          </a:solidFill>
                          <a:effectLst/>
                        </a:rPr>
                        <a:t>Total</a:t>
                      </a:r>
                      <a:endParaRPr lang="es-CL" sz="1600" b="1" dirty="0">
                        <a:solidFill>
                          <a:schemeClr val="bg1"/>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0" marB="0">
                    <a:solidFill>
                      <a:schemeClr val="accent6"/>
                    </a:solidFill>
                  </a:tcPr>
                </a:tc>
                <a:extLst>
                  <a:ext uri="{0D108BD9-81ED-4DB2-BD59-A6C34878D82A}">
                    <a16:rowId xmlns:a16="http://schemas.microsoft.com/office/drawing/2014/main" val="2168079655"/>
                  </a:ext>
                </a:extLst>
              </a:tr>
              <a:tr h="190500">
                <a:tc>
                  <a:txBody>
                    <a:bodyPr/>
                    <a:lstStyle/>
                    <a:p>
                      <a:pPr algn="ctr">
                        <a:lnSpc>
                          <a:spcPct val="110000"/>
                        </a:lnSpc>
                        <a:spcAft>
                          <a:spcPts val="800"/>
                        </a:spcAft>
                      </a:pPr>
                      <a:r>
                        <a:rPr lang="es-CL" sz="1600">
                          <a:effectLst/>
                        </a:rPr>
                        <a:t>Año</a:t>
                      </a:r>
                      <a:endParaRPr lang="es-CL" sz="1600">
                        <a:solidFill>
                          <a:srgbClr val="1D1D1D"/>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0000"/>
                        </a:lnSpc>
                        <a:spcAft>
                          <a:spcPts val="800"/>
                        </a:spcAft>
                      </a:pPr>
                      <a:r>
                        <a:rPr lang="es-CL" sz="1600">
                          <a:effectLst/>
                        </a:rPr>
                        <a:t>N</a:t>
                      </a:r>
                      <a:endParaRPr lang="es-CL" sz="1600">
                        <a:solidFill>
                          <a:srgbClr val="1D1D1D"/>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0000"/>
                        </a:lnSpc>
                        <a:spcAft>
                          <a:spcPts val="800"/>
                        </a:spcAft>
                      </a:pPr>
                      <a:r>
                        <a:rPr lang="es-CL" sz="1600">
                          <a:effectLst/>
                        </a:rPr>
                        <a:t>%</a:t>
                      </a:r>
                      <a:endParaRPr lang="es-CL" sz="1600">
                        <a:solidFill>
                          <a:srgbClr val="1D1D1D"/>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0000"/>
                        </a:lnSpc>
                        <a:spcAft>
                          <a:spcPts val="800"/>
                        </a:spcAft>
                      </a:pPr>
                      <a:r>
                        <a:rPr lang="es-CL" sz="1600">
                          <a:effectLst/>
                        </a:rPr>
                        <a:t>N</a:t>
                      </a:r>
                      <a:endParaRPr lang="es-CL" sz="1600">
                        <a:solidFill>
                          <a:srgbClr val="1D1D1D"/>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0000"/>
                        </a:lnSpc>
                        <a:spcAft>
                          <a:spcPts val="800"/>
                        </a:spcAft>
                      </a:pPr>
                      <a:r>
                        <a:rPr lang="es-CL" sz="1600">
                          <a:effectLst/>
                        </a:rPr>
                        <a:t>%</a:t>
                      </a:r>
                      <a:endParaRPr lang="es-CL" sz="1600">
                        <a:solidFill>
                          <a:srgbClr val="1D1D1D"/>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0000"/>
                        </a:lnSpc>
                        <a:spcAft>
                          <a:spcPts val="800"/>
                        </a:spcAft>
                      </a:pPr>
                      <a:r>
                        <a:rPr lang="es-CL" sz="1600">
                          <a:effectLst/>
                        </a:rPr>
                        <a:t>N</a:t>
                      </a:r>
                      <a:endParaRPr lang="es-CL" sz="1600">
                        <a:solidFill>
                          <a:srgbClr val="1D1D1D"/>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72922042"/>
                  </a:ext>
                </a:extLst>
              </a:tr>
              <a:tr h="190500">
                <a:tc>
                  <a:txBody>
                    <a:bodyPr/>
                    <a:lstStyle/>
                    <a:p>
                      <a:pPr algn="just">
                        <a:lnSpc>
                          <a:spcPct val="110000"/>
                        </a:lnSpc>
                        <a:spcAft>
                          <a:spcPts val="800"/>
                        </a:spcAft>
                      </a:pPr>
                      <a:r>
                        <a:rPr lang="es-CL" sz="1600">
                          <a:effectLst/>
                        </a:rPr>
                        <a:t>2010</a:t>
                      </a:r>
                      <a:endParaRPr lang="es-CL" sz="1600">
                        <a:solidFill>
                          <a:srgbClr val="1D1D1D"/>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0000"/>
                        </a:lnSpc>
                        <a:spcAft>
                          <a:spcPts val="800"/>
                        </a:spcAft>
                      </a:pPr>
                      <a:r>
                        <a:rPr lang="es-CL" sz="1600">
                          <a:effectLst/>
                        </a:rPr>
                        <a:t>143</a:t>
                      </a:r>
                      <a:endParaRPr lang="es-CL" sz="1600">
                        <a:solidFill>
                          <a:srgbClr val="1D1D1D"/>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0000"/>
                        </a:lnSpc>
                        <a:spcAft>
                          <a:spcPts val="800"/>
                        </a:spcAft>
                      </a:pPr>
                      <a:r>
                        <a:rPr lang="es-CL" sz="1600">
                          <a:effectLst/>
                        </a:rPr>
                        <a:t>73%</a:t>
                      </a:r>
                      <a:endParaRPr lang="es-CL" sz="1600">
                        <a:solidFill>
                          <a:srgbClr val="1D1D1D"/>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0000"/>
                        </a:lnSpc>
                        <a:spcAft>
                          <a:spcPts val="800"/>
                        </a:spcAft>
                      </a:pPr>
                      <a:r>
                        <a:rPr lang="es-CL" sz="1600">
                          <a:effectLst/>
                        </a:rPr>
                        <a:t>53</a:t>
                      </a:r>
                      <a:endParaRPr lang="es-CL" sz="1600">
                        <a:solidFill>
                          <a:srgbClr val="1D1D1D"/>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0000"/>
                        </a:lnSpc>
                        <a:spcAft>
                          <a:spcPts val="800"/>
                        </a:spcAft>
                      </a:pPr>
                      <a:r>
                        <a:rPr lang="es-CL" sz="1600">
                          <a:effectLst/>
                        </a:rPr>
                        <a:t>27%</a:t>
                      </a:r>
                      <a:endParaRPr lang="es-CL" sz="1600">
                        <a:solidFill>
                          <a:srgbClr val="1D1D1D"/>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0000"/>
                        </a:lnSpc>
                        <a:spcAft>
                          <a:spcPts val="800"/>
                        </a:spcAft>
                      </a:pPr>
                      <a:r>
                        <a:rPr lang="es-CL" sz="1600">
                          <a:effectLst/>
                        </a:rPr>
                        <a:t>196</a:t>
                      </a:r>
                      <a:endParaRPr lang="es-CL" sz="1600">
                        <a:solidFill>
                          <a:srgbClr val="1D1D1D"/>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810778830"/>
                  </a:ext>
                </a:extLst>
              </a:tr>
              <a:tr h="190500">
                <a:tc>
                  <a:txBody>
                    <a:bodyPr/>
                    <a:lstStyle/>
                    <a:p>
                      <a:pPr algn="just">
                        <a:lnSpc>
                          <a:spcPct val="110000"/>
                        </a:lnSpc>
                        <a:spcAft>
                          <a:spcPts val="800"/>
                        </a:spcAft>
                      </a:pPr>
                      <a:r>
                        <a:rPr lang="es-CL" sz="1600">
                          <a:effectLst/>
                        </a:rPr>
                        <a:t>2011</a:t>
                      </a:r>
                      <a:endParaRPr lang="es-CL" sz="1600">
                        <a:solidFill>
                          <a:srgbClr val="1D1D1D"/>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0000"/>
                        </a:lnSpc>
                        <a:spcAft>
                          <a:spcPts val="800"/>
                        </a:spcAft>
                      </a:pPr>
                      <a:r>
                        <a:rPr lang="es-CL" sz="1600">
                          <a:effectLst/>
                        </a:rPr>
                        <a:t>234</a:t>
                      </a:r>
                      <a:endParaRPr lang="es-CL" sz="1600">
                        <a:solidFill>
                          <a:srgbClr val="1D1D1D"/>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0000"/>
                        </a:lnSpc>
                        <a:spcAft>
                          <a:spcPts val="800"/>
                        </a:spcAft>
                      </a:pPr>
                      <a:r>
                        <a:rPr lang="es-CL" sz="1600">
                          <a:effectLst/>
                        </a:rPr>
                        <a:t>71%</a:t>
                      </a:r>
                      <a:endParaRPr lang="es-CL" sz="1600">
                        <a:solidFill>
                          <a:srgbClr val="1D1D1D"/>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0000"/>
                        </a:lnSpc>
                        <a:spcAft>
                          <a:spcPts val="800"/>
                        </a:spcAft>
                      </a:pPr>
                      <a:r>
                        <a:rPr lang="es-CL" sz="1600">
                          <a:effectLst/>
                        </a:rPr>
                        <a:t>96</a:t>
                      </a:r>
                      <a:endParaRPr lang="es-CL" sz="1600">
                        <a:solidFill>
                          <a:srgbClr val="1D1D1D"/>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0000"/>
                        </a:lnSpc>
                        <a:spcAft>
                          <a:spcPts val="800"/>
                        </a:spcAft>
                      </a:pPr>
                      <a:r>
                        <a:rPr lang="es-CL" sz="1600">
                          <a:effectLst/>
                        </a:rPr>
                        <a:t>29%</a:t>
                      </a:r>
                      <a:endParaRPr lang="es-CL" sz="1600">
                        <a:solidFill>
                          <a:srgbClr val="1D1D1D"/>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0000"/>
                        </a:lnSpc>
                        <a:spcAft>
                          <a:spcPts val="800"/>
                        </a:spcAft>
                      </a:pPr>
                      <a:r>
                        <a:rPr lang="es-CL" sz="1600">
                          <a:effectLst/>
                        </a:rPr>
                        <a:t>330</a:t>
                      </a:r>
                      <a:endParaRPr lang="es-CL" sz="1600">
                        <a:solidFill>
                          <a:srgbClr val="1D1D1D"/>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583828074"/>
                  </a:ext>
                </a:extLst>
              </a:tr>
              <a:tr h="190500">
                <a:tc>
                  <a:txBody>
                    <a:bodyPr/>
                    <a:lstStyle/>
                    <a:p>
                      <a:pPr algn="just">
                        <a:lnSpc>
                          <a:spcPct val="110000"/>
                        </a:lnSpc>
                        <a:spcAft>
                          <a:spcPts val="800"/>
                        </a:spcAft>
                      </a:pPr>
                      <a:r>
                        <a:rPr lang="es-CL" sz="1600">
                          <a:effectLst/>
                        </a:rPr>
                        <a:t>2012</a:t>
                      </a:r>
                      <a:endParaRPr lang="es-CL" sz="1600">
                        <a:solidFill>
                          <a:srgbClr val="1D1D1D"/>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0000"/>
                        </a:lnSpc>
                        <a:spcAft>
                          <a:spcPts val="800"/>
                        </a:spcAft>
                      </a:pPr>
                      <a:r>
                        <a:rPr lang="es-CL" sz="1600">
                          <a:effectLst/>
                        </a:rPr>
                        <a:t>158</a:t>
                      </a:r>
                      <a:endParaRPr lang="es-CL" sz="1600">
                        <a:solidFill>
                          <a:srgbClr val="1D1D1D"/>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0000"/>
                        </a:lnSpc>
                        <a:spcAft>
                          <a:spcPts val="800"/>
                        </a:spcAft>
                      </a:pPr>
                      <a:r>
                        <a:rPr lang="es-CL" sz="1600">
                          <a:effectLst/>
                        </a:rPr>
                        <a:t>76%</a:t>
                      </a:r>
                      <a:endParaRPr lang="es-CL" sz="1600">
                        <a:solidFill>
                          <a:srgbClr val="1D1D1D"/>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0000"/>
                        </a:lnSpc>
                        <a:spcAft>
                          <a:spcPts val="800"/>
                        </a:spcAft>
                      </a:pPr>
                      <a:r>
                        <a:rPr lang="es-CL" sz="1600">
                          <a:effectLst/>
                        </a:rPr>
                        <a:t>51</a:t>
                      </a:r>
                      <a:endParaRPr lang="es-CL" sz="1600">
                        <a:solidFill>
                          <a:srgbClr val="1D1D1D"/>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0000"/>
                        </a:lnSpc>
                        <a:spcAft>
                          <a:spcPts val="800"/>
                        </a:spcAft>
                      </a:pPr>
                      <a:r>
                        <a:rPr lang="es-CL" sz="1600">
                          <a:effectLst/>
                        </a:rPr>
                        <a:t>24%</a:t>
                      </a:r>
                      <a:endParaRPr lang="es-CL" sz="1600">
                        <a:solidFill>
                          <a:srgbClr val="1D1D1D"/>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0000"/>
                        </a:lnSpc>
                        <a:spcAft>
                          <a:spcPts val="800"/>
                        </a:spcAft>
                      </a:pPr>
                      <a:r>
                        <a:rPr lang="es-CL" sz="1600">
                          <a:effectLst/>
                        </a:rPr>
                        <a:t>209</a:t>
                      </a:r>
                      <a:endParaRPr lang="es-CL" sz="1600">
                        <a:solidFill>
                          <a:srgbClr val="1D1D1D"/>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904556248"/>
                  </a:ext>
                </a:extLst>
              </a:tr>
              <a:tr h="190500">
                <a:tc>
                  <a:txBody>
                    <a:bodyPr/>
                    <a:lstStyle/>
                    <a:p>
                      <a:pPr algn="just">
                        <a:lnSpc>
                          <a:spcPct val="110000"/>
                        </a:lnSpc>
                        <a:spcAft>
                          <a:spcPts val="800"/>
                        </a:spcAft>
                      </a:pPr>
                      <a:r>
                        <a:rPr lang="es-CL" sz="1600">
                          <a:effectLst/>
                        </a:rPr>
                        <a:t>2013</a:t>
                      </a:r>
                      <a:endParaRPr lang="es-CL" sz="1600">
                        <a:solidFill>
                          <a:srgbClr val="1D1D1D"/>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0000"/>
                        </a:lnSpc>
                        <a:spcAft>
                          <a:spcPts val="800"/>
                        </a:spcAft>
                      </a:pPr>
                      <a:r>
                        <a:rPr lang="es-CL" sz="1600">
                          <a:effectLst/>
                        </a:rPr>
                        <a:t>160</a:t>
                      </a:r>
                      <a:endParaRPr lang="es-CL" sz="1600">
                        <a:solidFill>
                          <a:srgbClr val="1D1D1D"/>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0000"/>
                        </a:lnSpc>
                        <a:spcAft>
                          <a:spcPts val="800"/>
                        </a:spcAft>
                      </a:pPr>
                      <a:r>
                        <a:rPr lang="es-CL" sz="1600">
                          <a:effectLst/>
                        </a:rPr>
                        <a:t>77%</a:t>
                      </a:r>
                      <a:endParaRPr lang="es-CL" sz="1600">
                        <a:solidFill>
                          <a:srgbClr val="1D1D1D"/>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0000"/>
                        </a:lnSpc>
                        <a:spcAft>
                          <a:spcPts val="800"/>
                        </a:spcAft>
                      </a:pPr>
                      <a:r>
                        <a:rPr lang="es-CL" sz="1600">
                          <a:effectLst/>
                        </a:rPr>
                        <a:t>48</a:t>
                      </a:r>
                      <a:endParaRPr lang="es-CL" sz="1600">
                        <a:solidFill>
                          <a:srgbClr val="1D1D1D"/>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0000"/>
                        </a:lnSpc>
                        <a:spcAft>
                          <a:spcPts val="800"/>
                        </a:spcAft>
                      </a:pPr>
                      <a:r>
                        <a:rPr lang="es-CL" sz="1600">
                          <a:effectLst/>
                        </a:rPr>
                        <a:t>23%</a:t>
                      </a:r>
                      <a:endParaRPr lang="es-CL" sz="1600">
                        <a:solidFill>
                          <a:srgbClr val="1D1D1D"/>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0000"/>
                        </a:lnSpc>
                        <a:spcAft>
                          <a:spcPts val="800"/>
                        </a:spcAft>
                      </a:pPr>
                      <a:r>
                        <a:rPr lang="es-CL" sz="1600">
                          <a:effectLst/>
                        </a:rPr>
                        <a:t>208</a:t>
                      </a:r>
                      <a:endParaRPr lang="es-CL" sz="1600">
                        <a:solidFill>
                          <a:srgbClr val="1D1D1D"/>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486591775"/>
                  </a:ext>
                </a:extLst>
              </a:tr>
              <a:tr h="190500">
                <a:tc>
                  <a:txBody>
                    <a:bodyPr/>
                    <a:lstStyle/>
                    <a:p>
                      <a:pPr algn="just">
                        <a:lnSpc>
                          <a:spcPct val="110000"/>
                        </a:lnSpc>
                        <a:spcAft>
                          <a:spcPts val="800"/>
                        </a:spcAft>
                      </a:pPr>
                      <a:r>
                        <a:rPr lang="es-CL" sz="1600">
                          <a:effectLst/>
                        </a:rPr>
                        <a:t>2014</a:t>
                      </a:r>
                      <a:endParaRPr lang="es-CL" sz="1600">
                        <a:solidFill>
                          <a:srgbClr val="1D1D1D"/>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0000"/>
                        </a:lnSpc>
                        <a:spcAft>
                          <a:spcPts val="800"/>
                        </a:spcAft>
                      </a:pPr>
                      <a:r>
                        <a:rPr lang="es-CL" sz="1600">
                          <a:effectLst/>
                        </a:rPr>
                        <a:t>220</a:t>
                      </a:r>
                      <a:endParaRPr lang="es-CL" sz="1600">
                        <a:solidFill>
                          <a:srgbClr val="1D1D1D"/>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0000"/>
                        </a:lnSpc>
                        <a:spcAft>
                          <a:spcPts val="800"/>
                        </a:spcAft>
                      </a:pPr>
                      <a:r>
                        <a:rPr lang="es-CL" sz="1600">
                          <a:effectLst/>
                        </a:rPr>
                        <a:t>74%</a:t>
                      </a:r>
                      <a:endParaRPr lang="es-CL" sz="1600">
                        <a:solidFill>
                          <a:srgbClr val="1D1D1D"/>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0000"/>
                        </a:lnSpc>
                        <a:spcAft>
                          <a:spcPts val="800"/>
                        </a:spcAft>
                      </a:pPr>
                      <a:r>
                        <a:rPr lang="es-CL" sz="1600">
                          <a:effectLst/>
                        </a:rPr>
                        <a:t>77</a:t>
                      </a:r>
                      <a:endParaRPr lang="es-CL" sz="1600">
                        <a:solidFill>
                          <a:srgbClr val="1D1D1D"/>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0000"/>
                        </a:lnSpc>
                        <a:spcAft>
                          <a:spcPts val="800"/>
                        </a:spcAft>
                      </a:pPr>
                      <a:r>
                        <a:rPr lang="es-CL" sz="1600">
                          <a:effectLst/>
                        </a:rPr>
                        <a:t>26%</a:t>
                      </a:r>
                      <a:endParaRPr lang="es-CL" sz="1600">
                        <a:solidFill>
                          <a:srgbClr val="1D1D1D"/>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0000"/>
                        </a:lnSpc>
                        <a:spcAft>
                          <a:spcPts val="800"/>
                        </a:spcAft>
                      </a:pPr>
                      <a:r>
                        <a:rPr lang="es-CL" sz="1600">
                          <a:effectLst/>
                        </a:rPr>
                        <a:t>297</a:t>
                      </a:r>
                      <a:endParaRPr lang="es-CL" sz="1600">
                        <a:solidFill>
                          <a:srgbClr val="1D1D1D"/>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133606238"/>
                  </a:ext>
                </a:extLst>
              </a:tr>
              <a:tr h="190500">
                <a:tc>
                  <a:txBody>
                    <a:bodyPr/>
                    <a:lstStyle/>
                    <a:p>
                      <a:pPr algn="just">
                        <a:lnSpc>
                          <a:spcPct val="110000"/>
                        </a:lnSpc>
                        <a:spcAft>
                          <a:spcPts val="800"/>
                        </a:spcAft>
                      </a:pPr>
                      <a:r>
                        <a:rPr lang="es-CL" sz="1600">
                          <a:effectLst/>
                        </a:rPr>
                        <a:t>2015</a:t>
                      </a:r>
                      <a:endParaRPr lang="es-CL" sz="1600">
                        <a:solidFill>
                          <a:srgbClr val="1D1D1D"/>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0000"/>
                        </a:lnSpc>
                        <a:spcAft>
                          <a:spcPts val="800"/>
                        </a:spcAft>
                      </a:pPr>
                      <a:r>
                        <a:rPr lang="es-CL" sz="1600">
                          <a:effectLst/>
                        </a:rPr>
                        <a:t>197</a:t>
                      </a:r>
                      <a:endParaRPr lang="es-CL" sz="1600">
                        <a:solidFill>
                          <a:srgbClr val="1D1D1D"/>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0000"/>
                        </a:lnSpc>
                        <a:spcAft>
                          <a:spcPts val="800"/>
                        </a:spcAft>
                      </a:pPr>
                      <a:r>
                        <a:rPr lang="es-CL" sz="1600">
                          <a:effectLst/>
                        </a:rPr>
                        <a:t>61%</a:t>
                      </a:r>
                      <a:endParaRPr lang="es-CL" sz="1600">
                        <a:solidFill>
                          <a:srgbClr val="1D1D1D"/>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0000"/>
                        </a:lnSpc>
                        <a:spcAft>
                          <a:spcPts val="800"/>
                        </a:spcAft>
                      </a:pPr>
                      <a:r>
                        <a:rPr lang="es-CL" sz="1600">
                          <a:effectLst/>
                        </a:rPr>
                        <a:t>127</a:t>
                      </a:r>
                      <a:endParaRPr lang="es-CL" sz="1600">
                        <a:solidFill>
                          <a:srgbClr val="1D1D1D"/>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0000"/>
                        </a:lnSpc>
                        <a:spcAft>
                          <a:spcPts val="800"/>
                        </a:spcAft>
                      </a:pPr>
                      <a:r>
                        <a:rPr lang="es-CL" sz="1600">
                          <a:effectLst/>
                        </a:rPr>
                        <a:t>39%</a:t>
                      </a:r>
                      <a:endParaRPr lang="es-CL" sz="1600">
                        <a:solidFill>
                          <a:srgbClr val="1D1D1D"/>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0000"/>
                        </a:lnSpc>
                        <a:spcAft>
                          <a:spcPts val="800"/>
                        </a:spcAft>
                      </a:pPr>
                      <a:r>
                        <a:rPr lang="es-CL" sz="1600">
                          <a:effectLst/>
                        </a:rPr>
                        <a:t>324</a:t>
                      </a:r>
                      <a:endParaRPr lang="es-CL" sz="1600">
                        <a:solidFill>
                          <a:srgbClr val="1D1D1D"/>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8283975"/>
                  </a:ext>
                </a:extLst>
              </a:tr>
              <a:tr h="190500">
                <a:tc>
                  <a:txBody>
                    <a:bodyPr/>
                    <a:lstStyle/>
                    <a:p>
                      <a:pPr algn="just">
                        <a:lnSpc>
                          <a:spcPct val="110000"/>
                        </a:lnSpc>
                        <a:spcAft>
                          <a:spcPts val="800"/>
                        </a:spcAft>
                      </a:pPr>
                      <a:r>
                        <a:rPr lang="es-CL" sz="1600">
                          <a:effectLst/>
                        </a:rPr>
                        <a:t>2016</a:t>
                      </a:r>
                      <a:endParaRPr lang="es-CL" sz="1600">
                        <a:solidFill>
                          <a:srgbClr val="1D1D1D"/>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0000"/>
                        </a:lnSpc>
                        <a:spcAft>
                          <a:spcPts val="800"/>
                        </a:spcAft>
                      </a:pPr>
                      <a:r>
                        <a:rPr lang="es-CL" sz="1600">
                          <a:effectLst/>
                        </a:rPr>
                        <a:t>124</a:t>
                      </a:r>
                      <a:endParaRPr lang="es-CL" sz="1600">
                        <a:solidFill>
                          <a:srgbClr val="1D1D1D"/>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0000"/>
                        </a:lnSpc>
                        <a:spcAft>
                          <a:spcPts val="800"/>
                        </a:spcAft>
                      </a:pPr>
                      <a:r>
                        <a:rPr lang="es-CL" sz="1600">
                          <a:effectLst/>
                        </a:rPr>
                        <a:t>67%</a:t>
                      </a:r>
                      <a:endParaRPr lang="es-CL" sz="1600">
                        <a:solidFill>
                          <a:srgbClr val="1D1D1D"/>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0000"/>
                        </a:lnSpc>
                        <a:spcAft>
                          <a:spcPts val="800"/>
                        </a:spcAft>
                      </a:pPr>
                      <a:r>
                        <a:rPr lang="es-CL" sz="1600">
                          <a:effectLst/>
                        </a:rPr>
                        <a:t>62</a:t>
                      </a:r>
                      <a:endParaRPr lang="es-CL" sz="1600">
                        <a:solidFill>
                          <a:srgbClr val="1D1D1D"/>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0000"/>
                        </a:lnSpc>
                        <a:spcAft>
                          <a:spcPts val="800"/>
                        </a:spcAft>
                      </a:pPr>
                      <a:r>
                        <a:rPr lang="es-CL" sz="1600">
                          <a:effectLst/>
                        </a:rPr>
                        <a:t>33%</a:t>
                      </a:r>
                      <a:endParaRPr lang="es-CL" sz="1600">
                        <a:solidFill>
                          <a:srgbClr val="1D1D1D"/>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0000"/>
                        </a:lnSpc>
                        <a:spcAft>
                          <a:spcPts val="800"/>
                        </a:spcAft>
                      </a:pPr>
                      <a:r>
                        <a:rPr lang="es-CL" sz="1600">
                          <a:effectLst/>
                        </a:rPr>
                        <a:t>186</a:t>
                      </a:r>
                      <a:endParaRPr lang="es-CL" sz="1600">
                        <a:solidFill>
                          <a:srgbClr val="1D1D1D"/>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74770214"/>
                  </a:ext>
                </a:extLst>
              </a:tr>
              <a:tr h="190500">
                <a:tc>
                  <a:txBody>
                    <a:bodyPr/>
                    <a:lstStyle/>
                    <a:p>
                      <a:pPr algn="just">
                        <a:lnSpc>
                          <a:spcPct val="110000"/>
                        </a:lnSpc>
                        <a:spcAft>
                          <a:spcPts val="800"/>
                        </a:spcAft>
                      </a:pPr>
                      <a:r>
                        <a:rPr lang="es-CL" sz="1600">
                          <a:effectLst/>
                        </a:rPr>
                        <a:t>2017</a:t>
                      </a:r>
                      <a:endParaRPr lang="es-CL" sz="1600">
                        <a:solidFill>
                          <a:srgbClr val="1D1D1D"/>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0000"/>
                        </a:lnSpc>
                        <a:spcAft>
                          <a:spcPts val="800"/>
                        </a:spcAft>
                      </a:pPr>
                      <a:r>
                        <a:rPr lang="es-CL" sz="1600">
                          <a:effectLst/>
                        </a:rPr>
                        <a:t>120</a:t>
                      </a:r>
                      <a:endParaRPr lang="es-CL" sz="1600">
                        <a:solidFill>
                          <a:srgbClr val="1D1D1D"/>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0000"/>
                        </a:lnSpc>
                        <a:spcAft>
                          <a:spcPts val="800"/>
                        </a:spcAft>
                      </a:pPr>
                      <a:r>
                        <a:rPr lang="es-CL" sz="1600">
                          <a:effectLst/>
                        </a:rPr>
                        <a:t>73%</a:t>
                      </a:r>
                      <a:endParaRPr lang="es-CL" sz="1600">
                        <a:solidFill>
                          <a:srgbClr val="1D1D1D"/>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0000"/>
                        </a:lnSpc>
                        <a:spcAft>
                          <a:spcPts val="800"/>
                        </a:spcAft>
                      </a:pPr>
                      <a:r>
                        <a:rPr lang="es-CL" sz="1600">
                          <a:effectLst/>
                        </a:rPr>
                        <a:t>45</a:t>
                      </a:r>
                      <a:endParaRPr lang="es-CL" sz="1600">
                        <a:solidFill>
                          <a:srgbClr val="1D1D1D"/>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0000"/>
                        </a:lnSpc>
                        <a:spcAft>
                          <a:spcPts val="800"/>
                        </a:spcAft>
                      </a:pPr>
                      <a:r>
                        <a:rPr lang="es-CL" sz="1600">
                          <a:effectLst/>
                        </a:rPr>
                        <a:t>27%</a:t>
                      </a:r>
                      <a:endParaRPr lang="es-CL" sz="1600">
                        <a:solidFill>
                          <a:srgbClr val="1D1D1D"/>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0000"/>
                        </a:lnSpc>
                        <a:spcAft>
                          <a:spcPts val="800"/>
                        </a:spcAft>
                      </a:pPr>
                      <a:r>
                        <a:rPr lang="es-CL" sz="1600">
                          <a:effectLst/>
                        </a:rPr>
                        <a:t>165</a:t>
                      </a:r>
                      <a:endParaRPr lang="es-CL" sz="1600">
                        <a:solidFill>
                          <a:srgbClr val="1D1D1D"/>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960835419"/>
                  </a:ext>
                </a:extLst>
              </a:tr>
              <a:tr h="190500">
                <a:tc>
                  <a:txBody>
                    <a:bodyPr/>
                    <a:lstStyle/>
                    <a:p>
                      <a:pPr algn="just">
                        <a:lnSpc>
                          <a:spcPct val="110000"/>
                        </a:lnSpc>
                        <a:spcAft>
                          <a:spcPts val="800"/>
                        </a:spcAft>
                      </a:pPr>
                      <a:r>
                        <a:rPr lang="es-CL" sz="1600">
                          <a:effectLst/>
                        </a:rPr>
                        <a:t>2018</a:t>
                      </a:r>
                      <a:endParaRPr lang="es-CL" sz="1600">
                        <a:solidFill>
                          <a:srgbClr val="1D1D1D"/>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0000"/>
                        </a:lnSpc>
                        <a:spcAft>
                          <a:spcPts val="800"/>
                        </a:spcAft>
                      </a:pPr>
                      <a:r>
                        <a:rPr lang="es-CL" sz="1600">
                          <a:effectLst/>
                        </a:rPr>
                        <a:t>278</a:t>
                      </a:r>
                      <a:endParaRPr lang="es-CL" sz="1600">
                        <a:solidFill>
                          <a:srgbClr val="1D1D1D"/>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0000"/>
                        </a:lnSpc>
                        <a:spcAft>
                          <a:spcPts val="800"/>
                        </a:spcAft>
                      </a:pPr>
                      <a:r>
                        <a:rPr lang="es-CL" sz="1600">
                          <a:effectLst/>
                        </a:rPr>
                        <a:t>65%</a:t>
                      </a:r>
                      <a:endParaRPr lang="es-CL" sz="1600">
                        <a:solidFill>
                          <a:srgbClr val="1D1D1D"/>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0000"/>
                        </a:lnSpc>
                        <a:spcAft>
                          <a:spcPts val="800"/>
                        </a:spcAft>
                      </a:pPr>
                      <a:r>
                        <a:rPr lang="es-CL" sz="1600">
                          <a:effectLst/>
                        </a:rPr>
                        <a:t>150</a:t>
                      </a:r>
                      <a:endParaRPr lang="es-CL" sz="1600">
                        <a:solidFill>
                          <a:srgbClr val="1D1D1D"/>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0000"/>
                        </a:lnSpc>
                        <a:spcAft>
                          <a:spcPts val="800"/>
                        </a:spcAft>
                      </a:pPr>
                      <a:r>
                        <a:rPr lang="es-CL" sz="1600">
                          <a:effectLst/>
                        </a:rPr>
                        <a:t>35%</a:t>
                      </a:r>
                      <a:endParaRPr lang="es-CL" sz="1600">
                        <a:solidFill>
                          <a:srgbClr val="1D1D1D"/>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0000"/>
                        </a:lnSpc>
                        <a:spcAft>
                          <a:spcPts val="800"/>
                        </a:spcAft>
                      </a:pPr>
                      <a:r>
                        <a:rPr lang="es-CL" sz="1600">
                          <a:effectLst/>
                        </a:rPr>
                        <a:t>428</a:t>
                      </a:r>
                      <a:endParaRPr lang="es-CL" sz="1600">
                        <a:solidFill>
                          <a:srgbClr val="1D1D1D"/>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080936331"/>
                  </a:ext>
                </a:extLst>
              </a:tr>
              <a:tr h="190500">
                <a:tc>
                  <a:txBody>
                    <a:bodyPr/>
                    <a:lstStyle/>
                    <a:p>
                      <a:pPr algn="just">
                        <a:lnSpc>
                          <a:spcPct val="110000"/>
                        </a:lnSpc>
                        <a:spcAft>
                          <a:spcPts val="800"/>
                        </a:spcAft>
                      </a:pPr>
                      <a:r>
                        <a:rPr lang="es-CL" sz="1600">
                          <a:effectLst/>
                        </a:rPr>
                        <a:t>2019</a:t>
                      </a:r>
                      <a:endParaRPr lang="es-CL" sz="1600">
                        <a:solidFill>
                          <a:srgbClr val="1D1D1D"/>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0000"/>
                        </a:lnSpc>
                        <a:spcAft>
                          <a:spcPts val="800"/>
                        </a:spcAft>
                      </a:pPr>
                      <a:r>
                        <a:rPr lang="es-CL" sz="1600">
                          <a:effectLst/>
                        </a:rPr>
                        <a:t>272</a:t>
                      </a:r>
                      <a:endParaRPr lang="es-CL" sz="1600">
                        <a:solidFill>
                          <a:srgbClr val="1D1D1D"/>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0000"/>
                        </a:lnSpc>
                        <a:spcAft>
                          <a:spcPts val="800"/>
                        </a:spcAft>
                      </a:pPr>
                      <a:r>
                        <a:rPr lang="es-CL" sz="1600">
                          <a:effectLst/>
                        </a:rPr>
                        <a:t>70%</a:t>
                      </a:r>
                      <a:endParaRPr lang="es-CL" sz="1600">
                        <a:solidFill>
                          <a:srgbClr val="1D1D1D"/>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0000"/>
                        </a:lnSpc>
                        <a:spcAft>
                          <a:spcPts val="800"/>
                        </a:spcAft>
                      </a:pPr>
                      <a:r>
                        <a:rPr lang="es-CL" sz="1600">
                          <a:effectLst/>
                        </a:rPr>
                        <a:t>114</a:t>
                      </a:r>
                      <a:endParaRPr lang="es-CL" sz="1600">
                        <a:solidFill>
                          <a:srgbClr val="1D1D1D"/>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0000"/>
                        </a:lnSpc>
                        <a:spcAft>
                          <a:spcPts val="800"/>
                        </a:spcAft>
                      </a:pPr>
                      <a:r>
                        <a:rPr lang="es-CL" sz="1600">
                          <a:effectLst/>
                        </a:rPr>
                        <a:t>30%</a:t>
                      </a:r>
                      <a:endParaRPr lang="es-CL" sz="1600">
                        <a:solidFill>
                          <a:srgbClr val="1D1D1D"/>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0000"/>
                        </a:lnSpc>
                        <a:spcAft>
                          <a:spcPts val="800"/>
                        </a:spcAft>
                      </a:pPr>
                      <a:r>
                        <a:rPr lang="es-CL" sz="1600">
                          <a:effectLst/>
                        </a:rPr>
                        <a:t>386</a:t>
                      </a:r>
                      <a:endParaRPr lang="es-CL" sz="1600">
                        <a:solidFill>
                          <a:srgbClr val="1D1D1D"/>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750774338"/>
                  </a:ext>
                </a:extLst>
              </a:tr>
              <a:tr h="190500">
                <a:tc>
                  <a:txBody>
                    <a:bodyPr/>
                    <a:lstStyle/>
                    <a:p>
                      <a:pPr algn="just">
                        <a:lnSpc>
                          <a:spcPct val="110000"/>
                        </a:lnSpc>
                        <a:spcAft>
                          <a:spcPts val="800"/>
                        </a:spcAft>
                      </a:pPr>
                      <a:r>
                        <a:rPr lang="es-CL" sz="1600">
                          <a:effectLst/>
                        </a:rPr>
                        <a:t>2020</a:t>
                      </a:r>
                      <a:endParaRPr lang="es-CL" sz="1600">
                        <a:solidFill>
                          <a:srgbClr val="1D1D1D"/>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0000"/>
                        </a:lnSpc>
                        <a:spcAft>
                          <a:spcPts val="800"/>
                        </a:spcAft>
                      </a:pPr>
                      <a:r>
                        <a:rPr lang="es-CL" sz="1600">
                          <a:effectLst/>
                        </a:rPr>
                        <a:t>158</a:t>
                      </a:r>
                      <a:endParaRPr lang="es-CL" sz="1600">
                        <a:solidFill>
                          <a:srgbClr val="1D1D1D"/>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0000"/>
                        </a:lnSpc>
                        <a:spcAft>
                          <a:spcPts val="800"/>
                        </a:spcAft>
                      </a:pPr>
                      <a:r>
                        <a:rPr lang="es-CL" sz="1600">
                          <a:effectLst/>
                        </a:rPr>
                        <a:t>67%</a:t>
                      </a:r>
                      <a:endParaRPr lang="es-CL" sz="1600">
                        <a:solidFill>
                          <a:srgbClr val="1D1D1D"/>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0000"/>
                        </a:lnSpc>
                        <a:spcAft>
                          <a:spcPts val="800"/>
                        </a:spcAft>
                      </a:pPr>
                      <a:r>
                        <a:rPr lang="es-CL" sz="1600">
                          <a:effectLst/>
                        </a:rPr>
                        <a:t>77</a:t>
                      </a:r>
                      <a:endParaRPr lang="es-CL" sz="1600">
                        <a:solidFill>
                          <a:srgbClr val="1D1D1D"/>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0000"/>
                        </a:lnSpc>
                        <a:spcAft>
                          <a:spcPts val="800"/>
                        </a:spcAft>
                      </a:pPr>
                      <a:r>
                        <a:rPr lang="es-CL" sz="1600">
                          <a:effectLst/>
                        </a:rPr>
                        <a:t>33%</a:t>
                      </a:r>
                      <a:endParaRPr lang="es-CL" sz="1600">
                        <a:solidFill>
                          <a:srgbClr val="1D1D1D"/>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0000"/>
                        </a:lnSpc>
                        <a:spcAft>
                          <a:spcPts val="800"/>
                        </a:spcAft>
                      </a:pPr>
                      <a:r>
                        <a:rPr lang="es-CL" sz="1600">
                          <a:effectLst/>
                        </a:rPr>
                        <a:t>235</a:t>
                      </a:r>
                      <a:endParaRPr lang="es-CL" sz="1600">
                        <a:solidFill>
                          <a:srgbClr val="1D1D1D"/>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390627481"/>
                  </a:ext>
                </a:extLst>
              </a:tr>
              <a:tr h="190500">
                <a:tc>
                  <a:txBody>
                    <a:bodyPr/>
                    <a:lstStyle/>
                    <a:p>
                      <a:pPr algn="just">
                        <a:lnSpc>
                          <a:spcPct val="110000"/>
                        </a:lnSpc>
                        <a:spcAft>
                          <a:spcPts val="800"/>
                        </a:spcAft>
                      </a:pPr>
                      <a:r>
                        <a:rPr lang="es-CL" sz="1600">
                          <a:effectLst/>
                        </a:rPr>
                        <a:t>2021</a:t>
                      </a:r>
                      <a:endParaRPr lang="es-CL" sz="1600">
                        <a:solidFill>
                          <a:srgbClr val="1D1D1D"/>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0000"/>
                        </a:lnSpc>
                        <a:spcAft>
                          <a:spcPts val="800"/>
                        </a:spcAft>
                      </a:pPr>
                      <a:r>
                        <a:rPr lang="es-CL" sz="1600">
                          <a:effectLst/>
                        </a:rPr>
                        <a:t>14</a:t>
                      </a:r>
                      <a:endParaRPr lang="es-CL" sz="1600">
                        <a:solidFill>
                          <a:srgbClr val="1D1D1D"/>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0000"/>
                        </a:lnSpc>
                        <a:spcAft>
                          <a:spcPts val="800"/>
                        </a:spcAft>
                      </a:pPr>
                      <a:r>
                        <a:rPr lang="es-CL" sz="1600">
                          <a:effectLst/>
                        </a:rPr>
                        <a:t>74%</a:t>
                      </a:r>
                      <a:endParaRPr lang="es-CL" sz="1600">
                        <a:solidFill>
                          <a:srgbClr val="1D1D1D"/>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0000"/>
                        </a:lnSpc>
                        <a:spcAft>
                          <a:spcPts val="800"/>
                        </a:spcAft>
                      </a:pPr>
                      <a:r>
                        <a:rPr lang="es-CL" sz="1600">
                          <a:effectLst/>
                        </a:rPr>
                        <a:t>5</a:t>
                      </a:r>
                      <a:endParaRPr lang="es-CL" sz="1600">
                        <a:solidFill>
                          <a:srgbClr val="1D1D1D"/>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0000"/>
                        </a:lnSpc>
                        <a:spcAft>
                          <a:spcPts val="800"/>
                        </a:spcAft>
                      </a:pPr>
                      <a:r>
                        <a:rPr lang="es-CL" sz="1600">
                          <a:effectLst/>
                        </a:rPr>
                        <a:t>26%</a:t>
                      </a:r>
                      <a:endParaRPr lang="es-CL" sz="1600">
                        <a:solidFill>
                          <a:srgbClr val="1D1D1D"/>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0000"/>
                        </a:lnSpc>
                        <a:spcAft>
                          <a:spcPts val="800"/>
                        </a:spcAft>
                      </a:pPr>
                      <a:r>
                        <a:rPr lang="es-CL" sz="1600">
                          <a:effectLst/>
                        </a:rPr>
                        <a:t>19</a:t>
                      </a:r>
                      <a:endParaRPr lang="es-CL" sz="1600">
                        <a:solidFill>
                          <a:srgbClr val="1D1D1D"/>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393729397"/>
                  </a:ext>
                </a:extLst>
              </a:tr>
              <a:tr h="190500">
                <a:tc>
                  <a:txBody>
                    <a:bodyPr/>
                    <a:lstStyle/>
                    <a:p>
                      <a:pPr algn="just">
                        <a:lnSpc>
                          <a:spcPct val="110000"/>
                        </a:lnSpc>
                        <a:spcAft>
                          <a:spcPts val="800"/>
                        </a:spcAft>
                      </a:pPr>
                      <a:r>
                        <a:rPr lang="es-CL" sz="1600">
                          <a:effectLst/>
                        </a:rPr>
                        <a:t>Total</a:t>
                      </a:r>
                      <a:endParaRPr lang="es-CL" sz="1600">
                        <a:solidFill>
                          <a:srgbClr val="1D1D1D"/>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0000"/>
                        </a:lnSpc>
                        <a:spcAft>
                          <a:spcPts val="800"/>
                        </a:spcAft>
                      </a:pPr>
                      <a:r>
                        <a:rPr lang="es-CL" sz="1600">
                          <a:effectLst/>
                        </a:rPr>
                        <a:t>2.078</a:t>
                      </a:r>
                      <a:endParaRPr lang="es-CL" sz="1600">
                        <a:solidFill>
                          <a:srgbClr val="1D1D1D"/>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0000"/>
                        </a:lnSpc>
                        <a:spcAft>
                          <a:spcPts val="800"/>
                        </a:spcAft>
                      </a:pPr>
                      <a:r>
                        <a:rPr lang="es-CL" sz="1600">
                          <a:effectLst/>
                        </a:rPr>
                        <a:t>*71%</a:t>
                      </a:r>
                      <a:endParaRPr lang="es-CL" sz="1600">
                        <a:solidFill>
                          <a:srgbClr val="1D1D1D"/>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0000"/>
                        </a:lnSpc>
                        <a:spcAft>
                          <a:spcPts val="800"/>
                        </a:spcAft>
                      </a:pPr>
                      <a:r>
                        <a:rPr lang="es-CL" sz="1600">
                          <a:effectLst/>
                        </a:rPr>
                        <a:t>905</a:t>
                      </a:r>
                      <a:endParaRPr lang="es-CL" sz="1600">
                        <a:solidFill>
                          <a:srgbClr val="1D1D1D"/>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0000"/>
                        </a:lnSpc>
                        <a:spcAft>
                          <a:spcPts val="800"/>
                        </a:spcAft>
                      </a:pPr>
                      <a:r>
                        <a:rPr lang="es-CL" sz="1600">
                          <a:effectLst/>
                        </a:rPr>
                        <a:t>*29%</a:t>
                      </a:r>
                      <a:endParaRPr lang="es-CL" sz="1600">
                        <a:solidFill>
                          <a:srgbClr val="1D1D1D"/>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0000"/>
                        </a:lnSpc>
                        <a:spcAft>
                          <a:spcPts val="800"/>
                        </a:spcAft>
                      </a:pPr>
                      <a:r>
                        <a:rPr lang="es-CL" sz="1600">
                          <a:effectLst/>
                        </a:rPr>
                        <a:t>2.983</a:t>
                      </a:r>
                      <a:endParaRPr lang="es-CL" sz="1600">
                        <a:solidFill>
                          <a:srgbClr val="1D1D1D"/>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50583908"/>
                  </a:ext>
                </a:extLst>
              </a:tr>
              <a:tr h="190500">
                <a:tc gridSpan="6">
                  <a:txBody>
                    <a:bodyPr/>
                    <a:lstStyle/>
                    <a:p>
                      <a:pPr algn="just">
                        <a:lnSpc>
                          <a:spcPct val="110000"/>
                        </a:lnSpc>
                        <a:spcAft>
                          <a:spcPts val="800"/>
                        </a:spcAft>
                      </a:pPr>
                      <a:r>
                        <a:rPr lang="es-CL" sz="1600" dirty="0">
                          <a:effectLst/>
                        </a:rPr>
                        <a:t>*El porcentaje de la última fila representa el promedio de los porcentajes de las postulaciones que provienen de una mujer u hombre</a:t>
                      </a:r>
                      <a:endParaRPr lang="es-CL" sz="1600" dirty="0">
                        <a:solidFill>
                          <a:srgbClr val="1D1D1D"/>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0" marB="0"/>
                </a:tc>
                <a:tc hMerge="1">
                  <a:txBody>
                    <a:bodyPr/>
                    <a:lstStyle/>
                    <a:p>
                      <a:endParaRPr lang="es-CL"/>
                    </a:p>
                  </a:txBody>
                  <a:tcPr/>
                </a:tc>
                <a:tc hMerge="1">
                  <a:txBody>
                    <a:bodyPr/>
                    <a:lstStyle/>
                    <a:p>
                      <a:endParaRPr lang="es-CL"/>
                    </a:p>
                  </a:txBody>
                  <a:tcPr/>
                </a:tc>
                <a:tc hMerge="1">
                  <a:txBody>
                    <a:bodyPr/>
                    <a:lstStyle/>
                    <a:p>
                      <a:endParaRPr lang="es-CL"/>
                    </a:p>
                  </a:txBody>
                  <a:tcPr/>
                </a:tc>
                <a:tc hMerge="1">
                  <a:txBody>
                    <a:bodyPr/>
                    <a:lstStyle/>
                    <a:p>
                      <a:endParaRPr lang="es-CL"/>
                    </a:p>
                  </a:txBody>
                  <a:tcPr/>
                </a:tc>
                <a:tc hMerge="1">
                  <a:txBody>
                    <a:bodyPr/>
                    <a:lstStyle/>
                    <a:p>
                      <a:endParaRPr lang="es-CL"/>
                    </a:p>
                  </a:txBody>
                  <a:tcPr/>
                </a:tc>
                <a:extLst>
                  <a:ext uri="{0D108BD9-81ED-4DB2-BD59-A6C34878D82A}">
                    <a16:rowId xmlns:a16="http://schemas.microsoft.com/office/drawing/2014/main" val="720723275"/>
                  </a:ext>
                </a:extLst>
              </a:tr>
            </a:tbl>
          </a:graphicData>
        </a:graphic>
      </p:graphicFrame>
    </p:spTree>
    <p:extLst>
      <p:ext uri="{BB962C8B-B14F-4D97-AF65-F5344CB8AC3E}">
        <p14:creationId xmlns:p14="http://schemas.microsoft.com/office/powerpoint/2010/main" val="21068646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ie de página 2">
            <a:extLst>
              <a:ext uri="{FF2B5EF4-FFF2-40B4-BE49-F238E27FC236}">
                <a16:creationId xmlns:a16="http://schemas.microsoft.com/office/drawing/2014/main" id="{A7246C4C-F8C6-4845-B0F4-E67CCAACBAC3}"/>
              </a:ext>
            </a:extLst>
          </p:cNvPr>
          <p:cNvSpPr>
            <a:spLocks noGrp="1"/>
          </p:cNvSpPr>
          <p:nvPr>
            <p:ph type="ftr" sz="quarter" idx="11"/>
          </p:nvPr>
        </p:nvSpPr>
        <p:spPr/>
        <p:txBody>
          <a:bodyPr/>
          <a:lstStyle/>
          <a:p>
            <a:r>
              <a:rPr lang="es-CL"/>
              <a:t>www.sistemaspublicos.cl</a:t>
            </a:r>
            <a:endParaRPr lang="en-US" dirty="0"/>
          </a:p>
        </p:txBody>
      </p:sp>
      <p:sp>
        <p:nvSpPr>
          <p:cNvPr id="4" name="Marcador de número de diapositiva 3">
            <a:extLst>
              <a:ext uri="{FF2B5EF4-FFF2-40B4-BE49-F238E27FC236}">
                <a16:creationId xmlns:a16="http://schemas.microsoft.com/office/drawing/2014/main" id="{DF88D5BD-E89A-4B7F-A0DC-76C472EFD44E}"/>
              </a:ext>
            </a:extLst>
          </p:cNvPr>
          <p:cNvSpPr>
            <a:spLocks noGrp="1"/>
          </p:cNvSpPr>
          <p:nvPr>
            <p:ph type="sldNum" sz="quarter" idx="12"/>
          </p:nvPr>
        </p:nvSpPr>
        <p:spPr/>
        <p:txBody>
          <a:bodyPr/>
          <a:lstStyle/>
          <a:p>
            <a:fld id="{5BE3B8B1-D8F9-4D8B-8014-6F7F6A75BF2A}" type="slidenum">
              <a:rPr lang="en-US" smtClean="0"/>
              <a:pPr/>
              <a:t>33</a:t>
            </a:fld>
            <a:endParaRPr lang="en-US" dirty="0"/>
          </a:p>
        </p:txBody>
      </p:sp>
      <p:sp>
        <p:nvSpPr>
          <p:cNvPr id="5" name="Título 4">
            <a:extLst>
              <a:ext uri="{FF2B5EF4-FFF2-40B4-BE49-F238E27FC236}">
                <a16:creationId xmlns:a16="http://schemas.microsoft.com/office/drawing/2014/main" id="{F68C0117-ABE0-4631-BCD9-3911D0932124}"/>
              </a:ext>
            </a:extLst>
          </p:cNvPr>
          <p:cNvSpPr>
            <a:spLocks noGrp="1"/>
          </p:cNvSpPr>
          <p:nvPr>
            <p:ph type="title"/>
          </p:nvPr>
        </p:nvSpPr>
        <p:spPr/>
        <p:txBody>
          <a:bodyPr/>
          <a:lstStyle/>
          <a:p>
            <a:r>
              <a:rPr lang="es-CL" dirty="0"/>
              <a:t>CARACTERIZACIÓN </a:t>
            </a:r>
          </a:p>
        </p:txBody>
      </p:sp>
      <p:sp>
        <p:nvSpPr>
          <p:cNvPr id="6" name="Subtítulo 5">
            <a:extLst>
              <a:ext uri="{FF2B5EF4-FFF2-40B4-BE49-F238E27FC236}">
                <a16:creationId xmlns:a16="http://schemas.microsoft.com/office/drawing/2014/main" id="{9C51A8A8-46D8-4992-9CBD-14883FF5DBED}"/>
              </a:ext>
            </a:extLst>
          </p:cNvPr>
          <p:cNvSpPr>
            <a:spLocks noGrp="1"/>
          </p:cNvSpPr>
          <p:nvPr>
            <p:ph type="subTitle" idx="13"/>
          </p:nvPr>
        </p:nvSpPr>
        <p:spPr/>
        <p:txBody>
          <a:bodyPr/>
          <a:lstStyle/>
          <a:p>
            <a:r>
              <a:rPr lang="es-CL" dirty="0"/>
              <a:t>NOMBRAMIENTOS POR NIVEL JERÁRQUICO</a:t>
            </a:r>
          </a:p>
        </p:txBody>
      </p:sp>
      <p:graphicFrame>
        <p:nvGraphicFramePr>
          <p:cNvPr id="2" name="Tabla 1">
            <a:extLst>
              <a:ext uri="{FF2B5EF4-FFF2-40B4-BE49-F238E27FC236}">
                <a16:creationId xmlns:a16="http://schemas.microsoft.com/office/drawing/2014/main" id="{4AC586D5-52A0-4AA8-9427-9A7E972307F4}"/>
              </a:ext>
            </a:extLst>
          </p:cNvPr>
          <p:cNvGraphicFramePr>
            <a:graphicFrameLocks noGrp="1"/>
          </p:cNvGraphicFramePr>
          <p:nvPr>
            <p:extLst>
              <p:ext uri="{D42A27DB-BD31-4B8C-83A1-F6EECF244321}">
                <p14:modId xmlns:p14="http://schemas.microsoft.com/office/powerpoint/2010/main" val="811091331"/>
              </p:ext>
            </p:extLst>
          </p:nvPr>
        </p:nvGraphicFramePr>
        <p:xfrm>
          <a:off x="2174817" y="1489361"/>
          <a:ext cx="7974691" cy="4599178"/>
        </p:xfrm>
        <a:graphic>
          <a:graphicData uri="http://schemas.openxmlformats.org/drawingml/2006/table">
            <a:tbl>
              <a:tblPr>
                <a:tableStyleId>{5940675A-B579-460E-94D1-54222C63F5DA}</a:tableStyleId>
              </a:tblPr>
              <a:tblGrid>
                <a:gridCol w="758882">
                  <a:extLst>
                    <a:ext uri="{9D8B030D-6E8A-4147-A177-3AD203B41FA5}">
                      <a16:colId xmlns:a16="http://schemas.microsoft.com/office/drawing/2014/main" val="1083448258"/>
                    </a:ext>
                  </a:extLst>
                </a:gridCol>
                <a:gridCol w="913231">
                  <a:extLst>
                    <a:ext uri="{9D8B030D-6E8A-4147-A177-3AD203B41FA5}">
                      <a16:colId xmlns:a16="http://schemas.microsoft.com/office/drawing/2014/main" val="3146624961"/>
                    </a:ext>
                  </a:extLst>
                </a:gridCol>
                <a:gridCol w="707432">
                  <a:extLst>
                    <a:ext uri="{9D8B030D-6E8A-4147-A177-3AD203B41FA5}">
                      <a16:colId xmlns:a16="http://schemas.microsoft.com/office/drawing/2014/main" val="3272360399"/>
                    </a:ext>
                  </a:extLst>
                </a:gridCol>
                <a:gridCol w="707432">
                  <a:extLst>
                    <a:ext uri="{9D8B030D-6E8A-4147-A177-3AD203B41FA5}">
                      <a16:colId xmlns:a16="http://schemas.microsoft.com/office/drawing/2014/main" val="823918003"/>
                    </a:ext>
                  </a:extLst>
                </a:gridCol>
                <a:gridCol w="707432">
                  <a:extLst>
                    <a:ext uri="{9D8B030D-6E8A-4147-A177-3AD203B41FA5}">
                      <a16:colId xmlns:a16="http://schemas.microsoft.com/office/drawing/2014/main" val="2529994198"/>
                    </a:ext>
                  </a:extLst>
                </a:gridCol>
                <a:gridCol w="707432">
                  <a:extLst>
                    <a:ext uri="{9D8B030D-6E8A-4147-A177-3AD203B41FA5}">
                      <a16:colId xmlns:a16="http://schemas.microsoft.com/office/drawing/2014/main" val="4173739371"/>
                    </a:ext>
                  </a:extLst>
                </a:gridCol>
                <a:gridCol w="694570">
                  <a:extLst>
                    <a:ext uri="{9D8B030D-6E8A-4147-A177-3AD203B41FA5}">
                      <a16:colId xmlns:a16="http://schemas.microsoft.com/office/drawing/2014/main" val="2215795117"/>
                    </a:ext>
                  </a:extLst>
                </a:gridCol>
                <a:gridCol w="694570">
                  <a:extLst>
                    <a:ext uri="{9D8B030D-6E8A-4147-A177-3AD203B41FA5}">
                      <a16:colId xmlns:a16="http://schemas.microsoft.com/office/drawing/2014/main" val="1376192536"/>
                    </a:ext>
                  </a:extLst>
                </a:gridCol>
                <a:gridCol w="694570">
                  <a:extLst>
                    <a:ext uri="{9D8B030D-6E8A-4147-A177-3AD203B41FA5}">
                      <a16:colId xmlns:a16="http://schemas.microsoft.com/office/drawing/2014/main" val="2567529190"/>
                    </a:ext>
                  </a:extLst>
                </a:gridCol>
                <a:gridCol w="694570">
                  <a:extLst>
                    <a:ext uri="{9D8B030D-6E8A-4147-A177-3AD203B41FA5}">
                      <a16:colId xmlns:a16="http://schemas.microsoft.com/office/drawing/2014/main" val="3719228224"/>
                    </a:ext>
                  </a:extLst>
                </a:gridCol>
                <a:gridCol w="694570">
                  <a:extLst>
                    <a:ext uri="{9D8B030D-6E8A-4147-A177-3AD203B41FA5}">
                      <a16:colId xmlns:a16="http://schemas.microsoft.com/office/drawing/2014/main" val="320336293"/>
                    </a:ext>
                  </a:extLst>
                </a:gridCol>
              </a:tblGrid>
              <a:tr h="181610">
                <a:tc>
                  <a:txBody>
                    <a:bodyPr/>
                    <a:lstStyle/>
                    <a:p>
                      <a:pPr algn="ctr">
                        <a:lnSpc>
                          <a:spcPct val="110000"/>
                        </a:lnSpc>
                        <a:spcAft>
                          <a:spcPts val="800"/>
                        </a:spcAft>
                      </a:pPr>
                      <a:r>
                        <a:rPr lang="es-CL" sz="1600">
                          <a:effectLst/>
                        </a:rPr>
                        <a:t> </a:t>
                      </a:r>
                      <a:endParaRPr lang="es-CL" sz="1600">
                        <a:solidFill>
                          <a:srgbClr val="1D1D1D"/>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0" marB="0"/>
                </a:tc>
                <a:tc gridSpan="5">
                  <a:txBody>
                    <a:bodyPr/>
                    <a:lstStyle/>
                    <a:p>
                      <a:pPr algn="ctr">
                        <a:lnSpc>
                          <a:spcPct val="110000"/>
                        </a:lnSpc>
                        <a:spcAft>
                          <a:spcPts val="800"/>
                        </a:spcAft>
                      </a:pPr>
                      <a:r>
                        <a:rPr lang="es-CL" sz="1600" dirty="0">
                          <a:effectLst/>
                        </a:rPr>
                        <a:t>Primer nivel jerárquico</a:t>
                      </a:r>
                      <a:endParaRPr lang="es-CL" sz="1600" dirty="0">
                        <a:solidFill>
                          <a:srgbClr val="1D1D1D"/>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0" marB="0">
                    <a:solidFill>
                      <a:schemeClr val="accent6">
                        <a:lumMod val="40000"/>
                        <a:lumOff val="60000"/>
                      </a:schemeClr>
                    </a:solidFill>
                  </a:tcPr>
                </a:tc>
                <a:tc hMerge="1">
                  <a:txBody>
                    <a:bodyPr/>
                    <a:lstStyle/>
                    <a:p>
                      <a:endParaRPr lang="es-CL"/>
                    </a:p>
                  </a:txBody>
                  <a:tcPr/>
                </a:tc>
                <a:tc hMerge="1">
                  <a:txBody>
                    <a:bodyPr/>
                    <a:lstStyle/>
                    <a:p>
                      <a:endParaRPr lang="es-CL"/>
                    </a:p>
                  </a:txBody>
                  <a:tcPr/>
                </a:tc>
                <a:tc hMerge="1">
                  <a:txBody>
                    <a:bodyPr/>
                    <a:lstStyle/>
                    <a:p>
                      <a:endParaRPr lang="es-CL"/>
                    </a:p>
                  </a:txBody>
                  <a:tcPr/>
                </a:tc>
                <a:tc hMerge="1">
                  <a:txBody>
                    <a:bodyPr/>
                    <a:lstStyle/>
                    <a:p>
                      <a:endParaRPr lang="es-CL"/>
                    </a:p>
                  </a:txBody>
                  <a:tcPr/>
                </a:tc>
                <a:tc gridSpan="5">
                  <a:txBody>
                    <a:bodyPr/>
                    <a:lstStyle/>
                    <a:p>
                      <a:pPr algn="ctr">
                        <a:lnSpc>
                          <a:spcPct val="110000"/>
                        </a:lnSpc>
                        <a:spcAft>
                          <a:spcPts val="800"/>
                        </a:spcAft>
                      </a:pPr>
                      <a:r>
                        <a:rPr lang="es-CL" sz="1600" dirty="0">
                          <a:effectLst/>
                        </a:rPr>
                        <a:t>Segundo nivel jerárquico</a:t>
                      </a:r>
                      <a:endParaRPr lang="es-CL" sz="1600" dirty="0">
                        <a:solidFill>
                          <a:srgbClr val="1D1D1D"/>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0" marB="0">
                    <a:solidFill>
                      <a:schemeClr val="accent6">
                        <a:lumMod val="40000"/>
                        <a:lumOff val="60000"/>
                      </a:schemeClr>
                    </a:solidFill>
                  </a:tcPr>
                </a:tc>
                <a:tc hMerge="1">
                  <a:txBody>
                    <a:bodyPr/>
                    <a:lstStyle/>
                    <a:p>
                      <a:endParaRPr lang="es-CL"/>
                    </a:p>
                  </a:txBody>
                  <a:tcPr/>
                </a:tc>
                <a:tc hMerge="1">
                  <a:txBody>
                    <a:bodyPr/>
                    <a:lstStyle/>
                    <a:p>
                      <a:endParaRPr lang="es-CL"/>
                    </a:p>
                  </a:txBody>
                  <a:tcPr/>
                </a:tc>
                <a:tc hMerge="1">
                  <a:txBody>
                    <a:bodyPr/>
                    <a:lstStyle/>
                    <a:p>
                      <a:endParaRPr lang="es-CL"/>
                    </a:p>
                  </a:txBody>
                  <a:tcPr/>
                </a:tc>
                <a:tc hMerge="1">
                  <a:txBody>
                    <a:bodyPr/>
                    <a:lstStyle/>
                    <a:p>
                      <a:endParaRPr lang="es-CL"/>
                    </a:p>
                  </a:txBody>
                  <a:tcPr/>
                </a:tc>
                <a:extLst>
                  <a:ext uri="{0D108BD9-81ED-4DB2-BD59-A6C34878D82A}">
                    <a16:rowId xmlns:a16="http://schemas.microsoft.com/office/drawing/2014/main" val="1699023856"/>
                  </a:ext>
                </a:extLst>
              </a:tr>
              <a:tr h="181610">
                <a:tc>
                  <a:txBody>
                    <a:bodyPr/>
                    <a:lstStyle/>
                    <a:p>
                      <a:pPr algn="ctr">
                        <a:lnSpc>
                          <a:spcPct val="110000"/>
                        </a:lnSpc>
                        <a:spcAft>
                          <a:spcPts val="800"/>
                        </a:spcAft>
                      </a:pPr>
                      <a:r>
                        <a:rPr lang="es-CL" sz="1600">
                          <a:effectLst/>
                        </a:rPr>
                        <a:t> </a:t>
                      </a:r>
                      <a:endParaRPr lang="es-CL" sz="1600">
                        <a:solidFill>
                          <a:srgbClr val="1D1D1D"/>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0" marB="0"/>
                </a:tc>
                <a:tc gridSpan="2">
                  <a:txBody>
                    <a:bodyPr/>
                    <a:lstStyle/>
                    <a:p>
                      <a:pPr algn="ctr">
                        <a:lnSpc>
                          <a:spcPct val="110000"/>
                        </a:lnSpc>
                        <a:spcAft>
                          <a:spcPts val="800"/>
                        </a:spcAft>
                      </a:pPr>
                      <a:r>
                        <a:rPr lang="es-CL" sz="1600" dirty="0">
                          <a:effectLst/>
                        </a:rPr>
                        <a:t>Hombre</a:t>
                      </a:r>
                      <a:endParaRPr lang="es-CL" sz="1600" dirty="0">
                        <a:solidFill>
                          <a:srgbClr val="1D1D1D"/>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0" marB="0">
                    <a:solidFill>
                      <a:schemeClr val="accent6">
                        <a:lumMod val="40000"/>
                        <a:lumOff val="60000"/>
                      </a:schemeClr>
                    </a:solidFill>
                  </a:tcPr>
                </a:tc>
                <a:tc hMerge="1">
                  <a:txBody>
                    <a:bodyPr/>
                    <a:lstStyle/>
                    <a:p>
                      <a:endParaRPr lang="es-CL"/>
                    </a:p>
                  </a:txBody>
                  <a:tcPr/>
                </a:tc>
                <a:tc gridSpan="2">
                  <a:txBody>
                    <a:bodyPr/>
                    <a:lstStyle/>
                    <a:p>
                      <a:pPr algn="ctr">
                        <a:lnSpc>
                          <a:spcPct val="110000"/>
                        </a:lnSpc>
                        <a:spcAft>
                          <a:spcPts val="800"/>
                        </a:spcAft>
                      </a:pPr>
                      <a:r>
                        <a:rPr lang="es-CL" sz="1600" dirty="0">
                          <a:effectLst/>
                        </a:rPr>
                        <a:t>Mujer</a:t>
                      </a:r>
                      <a:endParaRPr lang="es-CL" sz="1600" dirty="0">
                        <a:solidFill>
                          <a:srgbClr val="1D1D1D"/>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0" marB="0">
                    <a:solidFill>
                      <a:schemeClr val="accent6">
                        <a:lumMod val="40000"/>
                        <a:lumOff val="60000"/>
                      </a:schemeClr>
                    </a:solidFill>
                  </a:tcPr>
                </a:tc>
                <a:tc hMerge="1">
                  <a:txBody>
                    <a:bodyPr/>
                    <a:lstStyle/>
                    <a:p>
                      <a:endParaRPr lang="es-CL"/>
                    </a:p>
                  </a:txBody>
                  <a:tcPr/>
                </a:tc>
                <a:tc>
                  <a:txBody>
                    <a:bodyPr/>
                    <a:lstStyle/>
                    <a:p>
                      <a:pPr algn="ctr">
                        <a:lnSpc>
                          <a:spcPct val="110000"/>
                        </a:lnSpc>
                        <a:spcAft>
                          <a:spcPts val="800"/>
                        </a:spcAft>
                      </a:pPr>
                      <a:r>
                        <a:rPr lang="es-CL" sz="1600" dirty="0">
                          <a:effectLst/>
                        </a:rPr>
                        <a:t>Total</a:t>
                      </a:r>
                      <a:endParaRPr lang="es-CL" sz="1600" dirty="0">
                        <a:solidFill>
                          <a:srgbClr val="1D1D1D"/>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0" marB="0">
                    <a:solidFill>
                      <a:schemeClr val="accent6">
                        <a:lumMod val="40000"/>
                        <a:lumOff val="60000"/>
                      </a:schemeClr>
                    </a:solidFill>
                  </a:tcPr>
                </a:tc>
                <a:tc gridSpan="2">
                  <a:txBody>
                    <a:bodyPr/>
                    <a:lstStyle/>
                    <a:p>
                      <a:pPr algn="ctr">
                        <a:lnSpc>
                          <a:spcPct val="110000"/>
                        </a:lnSpc>
                        <a:spcAft>
                          <a:spcPts val="800"/>
                        </a:spcAft>
                      </a:pPr>
                      <a:r>
                        <a:rPr lang="es-CL" sz="1600" dirty="0">
                          <a:effectLst/>
                        </a:rPr>
                        <a:t>Hombre</a:t>
                      </a:r>
                      <a:endParaRPr lang="es-CL" sz="1600" dirty="0">
                        <a:solidFill>
                          <a:srgbClr val="1D1D1D"/>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0" marB="0">
                    <a:solidFill>
                      <a:schemeClr val="accent6">
                        <a:lumMod val="40000"/>
                        <a:lumOff val="60000"/>
                      </a:schemeClr>
                    </a:solidFill>
                  </a:tcPr>
                </a:tc>
                <a:tc hMerge="1">
                  <a:txBody>
                    <a:bodyPr/>
                    <a:lstStyle/>
                    <a:p>
                      <a:endParaRPr lang="es-CL"/>
                    </a:p>
                  </a:txBody>
                  <a:tcPr/>
                </a:tc>
                <a:tc gridSpan="2">
                  <a:txBody>
                    <a:bodyPr/>
                    <a:lstStyle/>
                    <a:p>
                      <a:pPr algn="ctr">
                        <a:lnSpc>
                          <a:spcPct val="110000"/>
                        </a:lnSpc>
                        <a:spcAft>
                          <a:spcPts val="800"/>
                        </a:spcAft>
                      </a:pPr>
                      <a:r>
                        <a:rPr lang="es-CL" sz="1600" dirty="0">
                          <a:effectLst/>
                        </a:rPr>
                        <a:t>Mujer</a:t>
                      </a:r>
                      <a:endParaRPr lang="es-CL" sz="1600" dirty="0">
                        <a:solidFill>
                          <a:srgbClr val="1D1D1D"/>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0" marB="0">
                    <a:solidFill>
                      <a:schemeClr val="accent6">
                        <a:lumMod val="40000"/>
                        <a:lumOff val="60000"/>
                      </a:schemeClr>
                    </a:solidFill>
                  </a:tcPr>
                </a:tc>
                <a:tc hMerge="1">
                  <a:txBody>
                    <a:bodyPr/>
                    <a:lstStyle/>
                    <a:p>
                      <a:endParaRPr lang="es-CL"/>
                    </a:p>
                  </a:txBody>
                  <a:tcPr/>
                </a:tc>
                <a:tc>
                  <a:txBody>
                    <a:bodyPr/>
                    <a:lstStyle/>
                    <a:p>
                      <a:pPr algn="ctr">
                        <a:lnSpc>
                          <a:spcPct val="110000"/>
                        </a:lnSpc>
                        <a:spcAft>
                          <a:spcPts val="800"/>
                        </a:spcAft>
                      </a:pPr>
                      <a:r>
                        <a:rPr lang="es-CL" sz="1600" dirty="0">
                          <a:effectLst/>
                        </a:rPr>
                        <a:t>Total</a:t>
                      </a:r>
                      <a:endParaRPr lang="es-CL" sz="1600" dirty="0">
                        <a:solidFill>
                          <a:srgbClr val="1D1D1D"/>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0" marB="0">
                    <a:solidFill>
                      <a:schemeClr val="accent6">
                        <a:lumMod val="40000"/>
                        <a:lumOff val="60000"/>
                      </a:schemeClr>
                    </a:solidFill>
                  </a:tcPr>
                </a:tc>
                <a:extLst>
                  <a:ext uri="{0D108BD9-81ED-4DB2-BD59-A6C34878D82A}">
                    <a16:rowId xmlns:a16="http://schemas.microsoft.com/office/drawing/2014/main" val="915772490"/>
                  </a:ext>
                </a:extLst>
              </a:tr>
              <a:tr h="181610">
                <a:tc>
                  <a:txBody>
                    <a:bodyPr/>
                    <a:lstStyle/>
                    <a:p>
                      <a:pPr algn="ctr">
                        <a:lnSpc>
                          <a:spcPct val="110000"/>
                        </a:lnSpc>
                        <a:spcAft>
                          <a:spcPts val="800"/>
                        </a:spcAft>
                      </a:pPr>
                      <a:r>
                        <a:rPr lang="es-CL" sz="1600" b="1" dirty="0">
                          <a:effectLst/>
                        </a:rPr>
                        <a:t>Año</a:t>
                      </a:r>
                      <a:endParaRPr lang="es-CL" sz="1600" b="1" dirty="0">
                        <a:solidFill>
                          <a:srgbClr val="1D1D1D"/>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0000"/>
                        </a:lnSpc>
                        <a:spcAft>
                          <a:spcPts val="800"/>
                        </a:spcAft>
                      </a:pPr>
                      <a:r>
                        <a:rPr lang="es-CL" sz="1600" b="1" dirty="0">
                          <a:effectLst/>
                        </a:rPr>
                        <a:t>N</a:t>
                      </a:r>
                      <a:endParaRPr lang="es-CL" sz="1600" b="1" dirty="0">
                        <a:solidFill>
                          <a:srgbClr val="1D1D1D"/>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0000"/>
                        </a:lnSpc>
                        <a:spcAft>
                          <a:spcPts val="800"/>
                        </a:spcAft>
                      </a:pPr>
                      <a:r>
                        <a:rPr lang="es-CL" sz="1600" b="1" dirty="0">
                          <a:effectLst/>
                        </a:rPr>
                        <a:t>%</a:t>
                      </a:r>
                      <a:endParaRPr lang="es-CL" sz="1600" b="1" dirty="0">
                        <a:solidFill>
                          <a:srgbClr val="1D1D1D"/>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0000"/>
                        </a:lnSpc>
                        <a:spcAft>
                          <a:spcPts val="800"/>
                        </a:spcAft>
                      </a:pPr>
                      <a:r>
                        <a:rPr lang="es-CL" sz="1600" b="1" dirty="0">
                          <a:effectLst/>
                        </a:rPr>
                        <a:t>N</a:t>
                      </a:r>
                      <a:endParaRPr lang="es-CL" sz="1600" b="1" dirty="0">
                        <a:solidFill>
                          <a:srgbClr val="1D1D1D"/>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0000"/>
                        </a:lnSpc>
                        <a:spcAft>
                          <a:spcPts val="800"/>
                        </a:spcAft>
                      </a:pPr>
                      <a:r>
                        <a:rPr lang="es-CL" sz="1600" b="1" dirty="0">
                          <a:effectLst/>
                        </a:rPr>
                        <a:t>%</a:t>
                      </a:r>
                      <a:endParaRPr lang="es-CL" sz="1600" b="1" dirty="0">
                        <a:solidFill>
                          <a:srgbClr val="1D1D1D"/>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0000"/>
                        </a:lnSpc>
                        <a:spcAft>
                          <a:spcPts val="800"/>
                        </a:spcAft>
                      </a:pPr>
                      <a:r>
                        <a:rPr lang="es-CL" sz="1600" b="1" dirty="0">
                          <a:effectLst/>
                        </a:rPr>
                        <a:t>N</a:t>
                      </a:r>
                      <a:endParaRPr lang="es-CL" sz="1600" b="1" dirty="0">
                        <a:solidFill>
                          <a:srgbClr val="1D1D1D"/>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0000"/>
                        </a:lnSpc>
                        <a:spcAft>
                          <a:spcPts val="800"/>
                        </a:spcAft>
                      </a:pPr>
                      <a:r>
                        <a:rPr lang="es-CL" sz="1600" b="1" dirty="0">
                          <a:effectLst/>
                        </a:rPr>
                        <a:t>N</a:t>
                      </a:r>
                      <a:endParaRPr lang="es-CL" sz="1600" b="1" dirty="0">
                        <a:solidFill>
                          <a:srgbClr val="1D1D1D"/>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0000"/>
                        </a:lnSpc>
                        <a:spcAft>
                          <a:spcPts val="800"/>
                        </a:spcAft>
                      </a:pPr>
                      <a:r>
                        <a:rPr lang="es-CL" sz="1600" b="1" dirty="0">
                          <a:effectLst/>
                        </a:rPr>
                        <a:t>%</a:t>
                      </a:r>
                      <a:endParaRPr lang="es-CL" sz="1600" b="1" dirty="0">
                        <a:solidFill>
                          <a:srgbClr val="1D1D1D"/>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0000"/>
                        </a:lnSpc>
                        <a:spcAft>
                          <a:spcPts val="800"/>
                        </a:spcAft>
                      </a:pPr>
                      <a:r>
                        <a:rPr lang="es-CL" sz="1600" b="1" dirty="0">
                          <a:effectLst/>
                        </a:rPr>
                        <a:t>N</a:t>
                      </a:r>
                      <a:endParaRPr lang="es-CL" sz="1600" b="1" dirty="0">
                        <a:solidFill>
                          <a:srgbClr val="1D1D1D"/>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0000"/>
                        </a:lnSpc>
                        <a:spcAft>
                          <a:spcPts val="800"/>
                        </a:spcAft>
                      </a:pPr>
                      <a:r>
                        <a:rPr lang="es-CL" sz="1600" b="1" dirty="0">
                          <a:effectLst/>
                        </a:rPr>
                        <a:t>%</a:t>
                      </a:r>
                      <a:endParaRPr lang="es-CL" sz="1600" b="1" dirty="0">
                        <a:solidFill>
                          <a:srgbClr val="1D1D1D"/>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0000"/>
                        </a:lnSpc>
                        <a:spcAft>
                          <a:spcPts val="800"/>
                        </a:spcAft>
                      </a:pPr>
                      <a:r>
                        <a:rPr lang="es-CL" sz="1600" b="1" dirty="0">
                          <a:effectLst/>
                        </a:rPr>
                        <a:t>N</a:t>
                      </a:r>
                      <a:endParaRPr lang="es-CL" sz="1600" b="1" dirty="0">
                        <a:solidFill>
                          <a:srgbClr val="1D1D1D"/>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30139002"/>
                  </a:ext>
                </a:extLst>
              </a:tr>
              <a:tr h="181610">
                <a:tc>
                  <a:txBody>
                    <a:bodyPr/>
                    <a:lstStyle/>
                    <a:p>
                      <a:pPr algn="just">
                        <a:lnSpc>
                          <a:spcPct val="110000"/>
                        </a:lnSpc>
                        <a:spcAft>
                          <a:spcPts val="800"/>
                        </a:spcAft>
                      </a:pPr>
                      <a:r>
                        <a:rPr lang="es-CL" sz="1600">
                          <a:effectLst/>
                        </a:rPr>
                        <a:t>2010</a:t>
                      </a:r>
                      <a:endParaRPr lang="es-CL" sz="1600">
                        <a:solidFill>
                          <a:srgbClr val="1D1D1D"/>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0000"/>
                        </a:lnSpc>
                        <a:spcAft>
                          <a:spcPts val="800"/>
                        </a:spcAft>
                      </a:pPr>
                      <a:r>
                        <a:rPr lang="es-CL" sz="1600">
                          <a:effectLst/>
                        </a:rPr>
                        <a:t>53</a:t>
                      </a:r>
                      <a:endParaRPr lang="es-CL" sz="1600">
                        <a:solidFill>
                          <a:srgbClr val="1D1D1D"/>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0000"/>
                        </a:lnSpc>
                        <a:spcAft>
                          <a:spcPts val="800"/>
                        </a:spcAft>
                      </a:pPr>
                      <a:r>
                        <a:rPr lang="es-CL" sz="1600">
                          <a:effectLst/>
                        </a:rPr>
                        <a:t>70%</a:t>
                      </a:r>
                      <a:endParaRPr lang="es-CL" sz="1600">
                        <a:solidFill>
                          <a:srgbClr val="1D1D1D"/>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0000"/>
                        </a:lnSpc>
                        <a:spcAft>
                          <a:spcPts val="800"/>
                        </a:spcAft>
                      </a:pPr>
                      <a:r>
                        <a:rPr lang="es-CL" sz="1600">
                          <a:effectLst/>
                        </a:rPr>
                        <a:t>23</a:t>
                      </a:r>
                      <a:endParaRPr lang="es-CL" sz="1600">
                        <a:solidFill>
                          <a:srgbClr val="1D1D1D"/>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0000"/>
                        </a:lnSpc>
                        <a:spcAft>
                          <a:spcPts val="800"/>
                        </a:spcAft>
                      </a:pPr>
                      <a:r>
                        <a:rPr lang="es-CL" sz="1600">
                          <a:effectLst/>
                        </a:rPr>
                        <a:t>30%</a:t>
                      </a:r>
                      <a:endParaRPr lang="es-CL" sz="1600">
                        <a:solidFill>
                          <a:srgbClr val="1D1D1D"/>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0000"/>
                        </a:lnSpc>
                        <a:spcAft>
                          <a:spcPts val="800"/>
                        </a:spcAft>
                      </a:pPr>
                      <a:r>
                        <a:rPr lang="es-CL" sz="1600">
                          <a:effectLst/>
                        </a:rPr>
                        <a:t>76</a:t>
                      </a:r>
                      <a:endParaRPr lang="es-CL" sz="1600">
                        <a:solidFill>
                          <a:srgbClr val="1D1D1D"/>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0000"/>
                        </a:lnSpc>
                        <a:spcAft>
                          <a:spcPts val="800"/>
                        </a:spcAft>
                      </a:pPr>
                      <a:r>
                        <a:rPr lang="es-CL" sz="1600">
                          <a:effectLst/>
                        </a:rPr>
                        <a:t>88</a:t>
                      </a:r>
                      <a:endParaRPr lang="es-CL" sz="1600">
                        <a:solidFill>
                          <a:srgbClr val="1D1D1D"/>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0000"/>
                        </a:lnSpc>
                        <a:spcAft>
                          <a:spcPts val="800"/>
                        </a:spcAft>
                      </a:pPr>
                      <a:r>
                        <a:rPr lang="es-CL" sz="1600">
                          <a:effectLst/>
                        </a:rPr>
                        <a:t>75%</a:t>
                      </a:r>
                      <a:endParaRPr lang="es-CL" sz="1600">
                        <a:solidFill>
                          <a:srgbClr val="1D1D1D"/>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0000"/>
                        </a:lnSpc>
                        <a:spcAft>
                          <a:spcPts val="800"/>
                        </a:spcAft>
                      </a:pPr>
                      <a:r>
                        <a:rPr lang="es-CL" sz="1600">
                          <a:effectLst/>
                        </a:rPr>
                        <a:t>29</a:t>
                      </a:r>
                      <a:endParaRPr lang="es-CL" sz="1600">
                        <a:solidFill>
                          <a:srgbClr val="1D1D1D"/>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0000"/>
                        </a:lnSpc>
                        <a:spcAft>
                          <a:spcPts val="800"/>
                        </a:spcAft>
                      </a:pPr>
                      <a:r>
                        <a:rPr lang="es-CL" sz="1600">
                          <a:effectLst/>
                        </a:rPr>
                        <a:t>25%</a:t>
                      </a:r>
                      <a:endParaRPr lang="es-CL" sz="1600">
                        <a:solidFill>
                          <a:srgbClr val="1D1D1D"/>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0000"/>
                        </a:lnSpc>
                        <a:spcAft>
                          <a:spcPts val="800"/>
                        </a:spcAft>
                      </a:pPr>
                      <a:r>
                        <a:rPr lang="es-CL" sz="1600">
                          <a:effectLst/>
                        </a:rPr>
                        <a:t>117</a:t>
                      </a:r>
                      <a:endParaRPr lang="es-CL" sz="1600">
                        <a:solidFill>
                          <a:srgbClr val="1D1D1D"/>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604292278"/>
                  </a:ext>
                </a:extLst>
              </a:tr>
              <a:tr h="181610">
                <a:tc>
                  <a:txBody>
                    <a:bodyPr/>
                    <a:lstStyle/>
                    <a:p>
                      <a:pPr algn="just">
                        <a:lnSpc>
                          <a:spcPct val="110000"/>
                        </a:lnSpc>
                        <a:spcAft>
                          <a:spcPts val="800"/>
                        </a:spcAft>
                      </a:pPr>
                      <a:r>
                        <a:rPr lang="es-CL" sz="1600">
                          <a:effectLst/>
                        </a:rPr>
                        <a:t>2011</a:t>
                      </a:r>
                      <a:endParaRPr lang="es-CL" sz="1600">
                        <a:solidFill>
                          <a:srgbClr val="1D1D1D"/>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0000"/>
                        </a:lnSpc>
                        <a:spcAft>
                          <a:spcPts val="800"/>
                        </a:spcAft>
                      </a:pPr>
                      <a:r>
                        <a:rPr lang="es-CL" sz="1600">
                          <a:effectLst/>
                        </a:rPr>
                        <a:t>47</a:t>
                      </a:r>
                      <a:endParaRPr lang="es-CL" sz="1600">
                        <a:solidFill>
                          <a:srgbClr val="1D1D1D"/>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0000"/>
                        </a:lnSpc>
                        <a:spcAft>
                          <a:spcPts val="800"/>
                        </a:spcAft>
                      </a:pPr>
                      <a:r>
                        <a:rPr lang="es-CL" sz="1600">
                          <a:effectLst/>
                        </a:rPr>
                        <a:t>81%</a:t>
                      </a:r>
                      <a:endParaRPr lang="es-CL" sz="1600">
                        <a:solidFill>
                          <a:srgbClr val="1D1D1D"/>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0000"/>
                        </a:lnSpc>
                        <a:spcAft>
                          <a:spcPts val="800"/>
                        </a:spcAft>
                      </a:pPr>
                      <a:r>
                        <a:rPr lang="es-CL" sz="1600">
                          <a:effectLst/>
                        </a:rPr>
                        <a:t>11</a:t>
                      </a:r>
                      <a:endParaRPr lang="es-CL" sz="1600">
                        <a:solidFill>
                          <a:srgbClr val="1D1D1D"/>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0000"/>
                        </a:lnSpc>
                        <a:spcAft>
                          <a:spcPts val="800"/>
                        </a:spcAft>
                      </a:pPr>
                      <a:r>
                        <a:rPr lang="es-CL" sz="1600">
                          <a:effectLst/>
                        </a:rPr>
                        <a:t>19%</a:t>
                      </a:r>
                      <a:endParaRPr lang="es-CL" sz="1600">
                        <a:solidFill>
                          <a:srgbClr val="1D1D1D"/>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0000"/>
                        </a:lnSpc>
                        <a:spcAft>
                          <a:spcPts val="800"/>
                        </a:spcAft>
                      </a:pPr>
                      <a:r>
                        <a:rPr lang="es-CL" sz="1600">
                          <a:effectLst/>
                        </a:rPr>
                        <a:t>58</a:t>
                      </a:r>
                      <a:endParaRPr lang="es-CL" sz="1600">
                        <a:solidFill>
                          <a:srgbClr val="1D1D1D"/>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0000"/>
                        </a:lnSpc>
                        <a:spcAft>
                          <a:spcPts val="800"/>
                        </a:spcAft>
                      </a:pPr>
                      <a:r>
                        <a:rPr lang="es-CL" sz="1600">
                          <a:effectLst/>
                        </a:rPr>
                        <a:t>187</a:t>
                      </a:r>
                      <a:endParaRPr lang="es-CL" sz="1600">
                        <a:solidFill>
                          <a:srgbClr val="1D1D1D"/>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0000"/>
                        </a:lnSpc>
                        <a:spcAft>
                          <a:spcPts val="800"/>
                        </a:spcAft>
                      </a:pPr>
                      <a:r>
                        <a:rPr lang="es-CL" sz="1600">
                          <a:effectLst/>
                        </a:rPr>
                        <a:t>69%</a:t>
                      </a:r>
                      <a:endParaRPr lang="es-CL" sz="1600">
                        <a:solidFill>
                          <a:srgbClr val="1D1D1D"/>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0000"/>
                        </a:lnSpc>
                        <a:spcAft>
                          <a:spcPts val="800"/>
                        </a:spcAft>
                      </a:pPr>
                      <a:r>
                        <a:rPr lang="es-CL" sz="1600">
                          <a:effectLst/>
                        </a:rPr>
                        <a:t>84</a:t>
                      </a:r>
                      <a:endParaRPr lang="es-CL" sz="1600">
                        <a:solidFill>
                          <a:srgbClr val="1D1D1D"/>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0000"/>
                        </a:lnSpc>
                        <a:spcAft>
                          <a:spcPts val="800"/>
                        </a:spcAft>
                      </a:pPr>
                      <a:r>
                        <a:rPr lang="es-CL" sz="1600">
                          <a:effectLst/>
                        </a:rPr>
                        <a:t>31%</a:t>
                      </a:r>
                      <a:endParaRPr lang="es-CL" sz="1600">
                        <a:solidFill>
                          <a:srgbClr val="1D1D1D"/>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0000"/>
                        </a:lnSpc>
                        <a:spcAft>
                          <a:spcPts val="800"/>
                        </a:spcAft>
                      </a:pPr>
                      <a:r>
                        <a:rPr lang="es-CL" sz="1600">
                          <a:effectLst/>
                        </a:rPr>
                        <a:t>271</a:t>
                      </a:r>
                      <a:endParaRPr lang="es-CL" sz="1600">
                        <a:solidFill>
                          <a:srgbClr val="1D1D1D"/>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113673562"/>
                  </a:ext>
                </a:extLst>
              </a:tr>
              <a:tr h="181610">
                <a:tc>
                  <a:txBody>
                    <a:bodyPr/>
                    <a:lstStyle/>
                    <a:p>
                      <a:pPr algn="just">
                        <a:lnSpc>
                          <a:spcPct val="110000"/>
                        </a:lnSpc>
                        <a:spcAft>
                          <a:spcPts val="800"/>
                        </a:spcAft>
                      </a:pPr>
                      <a:r>
                        <a:rPr lang="es-CL" sz="1600">
                          <a:effectLst/>
                        </a:rPr>
                        <a:t>2012</a:t>
                      </a:r>
                      <a:endParaRPr lang="es-CL" sz="1600">
                        <a:solidFill>
                          <a:srgbClr val="1D1D1D"/>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0000"/>
                        </a:lnSpc>
                        <a:spcAft>
                          <a:spcPts val="800"/>
                        </a:spcAft>
                      </a:pPr>
                      <a:r>
                        <a:rPr lang="es-CL" sz="1600">
                          <a:effectLst/>
                        </a:rPr>
                        <a:t>26</a:t>
                      </a:r>
                      <a:endParaRPr lang="es-CL" sz="1600">
                        <a:solidFill>
                          <a:srgbClr val="1D1D1D"/>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0000"/>
                        </a:lnSpc>
                        <a:spcAft>
                          <a:spcPts val="800"/>
                        </a:spcAft>
                      </a:pPr>
                      <a:r>
                        <a:rPr lang="es-CL" sz="1600">
                          <a:effectLst/>
                        </a:rPr>
                        <a:t>79%</a:t>
                      </a:r>
                      <a:endParaRPr lang="es-CL" sz="1600">
                        <a:solidFill>
                          <a:srgbClr val="1D1D1D"/>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0000"/>
                        </a:lnSpc>
                        <a:spcAft>
                          <a:spcPts val="800"/>
                        </a:spcAft>
                      </a:pPr>
                      <a:r>
                        <a:rPr lang="es-CL" sz="1600">
                          <a:effectLst/>
                        </a:rPr>
                        <a:t>7</a:t>
                      </a:r>
                      <a:endParaRPr lang="es-CL" sz="1600">
                        <a:solidFill>
                          <a:srgbClr val="1D1D1D"/>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0000"/>
                        </a:lnSpc>
                        <a:spcAft>
                          <a:spcPts val="800"/>
                        </a:spcAft>
                      </a:pPr>
                      <a:r>
                        <a:rPr lang="es-CL" sz="1600">
                          <a:effectLst/>
                        </a:rPr>
                        <a:t>21%</a:t>
                      </a:r>
                      <a:endParaRPr lang="es-CL" sz="1600">
                        <a:solidFill>
                          <a:srgbClr val="1D1D1D"/>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0000"/>
                        </a:lnSpc>
                        <a:spcAft>
                          <a:spcPts val="800"/>
                        </a:spcAft>
                      </a:pPr>
                      <a:r>
                        <a:rPr lang="es-CL" sz="1600">
                          <a:effectLst/>
                        </a:rPr>
                        <a:t>33</a:t>
                      </a:r>
                      <a:endParaRPr lang="es-CL" sz="1600">
                        <a:solidFill>
                          <a:srgbClr val="1D1D1D"/>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0000"/>
                        </a:lnSpc>
                        <a:spcAft>
                          <a:spcPts val="800"/>
                        </a:spcAft>
                      </a:pPr>
                      <a:r>
                        <a:rPr lang="es-CL" sz="1600">
                          <a:effectLst/>
                        </a:rPr>
                        <a:t>131</a:t>
                      </a:r>
                      <a:endParaRPr lang="es-CL" sz="1600">
                        <a:solidFill>
                          <a:srgbClr val="1D1D1D"/>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0000"/>
                        </a:lnSpc>
                        <a:spcAft>
                          <a:spcPts val="800"/>
                        </a:spcAft>
                      </a:pPr>
                      <a:r>
                        <a:rPr lang="es-CL" sz="1600">
                          <a:effectLst/>
                        </a:rPr>
                        <a:t>75%</a:t>
                      </a:r>
                      <a:endParaRPr lang="es-CL" sz="1600">
                        <a:solidFill>
                          <a:srgbClr val="1D1D1D"/>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0000"/>
                        </a:lnSpc>
                        <a:spcAft>
                          <a:spcPts val="800"/>
                        </a:spcAft>
                      </a:pPr>
                      <a:r>
                        <a:rPr lang="es-CL" sz="1600">
                          <a:effectLst/>
                        </a:rPr>
                        <a:t>43</a:t>
                      </a:r>
                      <a:endParaRPr lang="es-CL" sz="1600">
                        <a:solidFill>
                          <a:srgbClr val="1D1D1D"/>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0000"/>
                        </a:lnSpc>
                        <a:spcAft>
                          <a:spcPts val="800"/>
                        </a:spcAft>
                      </a:pPr>
                      <a:r>
                        <a:rPr lang="es-CL" sz="1600">
                          <a:effectLst/>
                        </a:rPr>
                        <a:t>25%</a:t>
                      </a:r>
                      <a:endParaRPr lang="es-CL" sz="1600">
                        <a:solidFill>
                          <a:srgbClr val="1D1D1D"/>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0000"/>
                        </a:lnSpc>
                        <a:spcAft>
                          <a:spcPts val="800"/>
                        </a:spcAft>
                      </a:pPr>
                      <a:r>
                        <a:rPr lang="es-CL" sz="1600">
                          <a:effectLst/>
                        </a:rPr>
                        <a:t>174</a:t>
                      </a:r>
                      <a:endParaRPr lang="es-CL" sz="1600">
                        <a:solidFill>
                          <a:srgbClr val="1D1D1D"/>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915455948"/>
                  </a:ext>
                </a:extLst>
              </a:tr>
              <a:tr h="181610">
                <a:tc>
                  <a:txBody>
                    <a:bodyPr/>
                    <a:lstStyle/>
                    <a:p>
                      <a:pPr algn="just">
                        <a:lnSpc>
                          <a:spcPct val="110000"/>
                        </a:lnSpc>
                        <a:spcAft>
                          <a:spcPts val="800"/>
                        </a:spcAft>
                      </a:pPr>
                      <a:r>
                        <a:rPr lang="es-CL" sz="1600">
                          <a:effectLst/>
                        </a:rPr>
                        <a:t>2013</a:t>
                      </a:r>
                      <a:endParaRPr lang="es-CL" sz="1600">
                        <a:solidFill>
                          <a:srgbClr val="1D1D1D"/>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0000"/>
                        </a:lnSpc>
                        <a:spcAft>
                          <a:spcPts val="800"/>
                        </a:spcAft>
                      </a:pPr>
                      <a:r>
                        <a:rPr lang="es-CL" sz="1600">
                          <a:effectLst/>
                        </a:rPr>
                        <a:t>23</a:t>
                      </a:r>
                      <a:endParaRPr lang="es-CL" sz="1600">
                        <a:solidFill>
                          <a:srgbClr val="1D1D1D"/>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0000"/>
                        </a:lnSpc>
                        <a:spcAft>
                          <a:spcPts val="800"/>
                        </a:spcAft>
                      </a:pPr>
                      <a:r>
                        <a:rPr lang="es-CL" sz="1600">
                          <a:effectLst/>
                        </a:rPr>
                        <a:t>96%</a:t>
                      </a:r>
                      <a:endParaRPr lang="es-CL" sz="1600">
                        <a:solidFill>
                          <a:srgbClr val="1D1D1D"/>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0000"/>
                        </a:lnSpc>
                        <a:spcAft>
                          <a:spcPts val="800"/>
                        </a:spcAft>
                      </a:pPr>
                      <a:r>
                        <a:rPr lang="es-CL" sz="1600">
                          <a:effectLst/>
                        </a:rPr>
                        <a:t>1</a:t>
                      </a:r>
                      <a:endParaRPr lang="es-CL" sz="1600">
                        <a:solidFill>
                          <a:srgbClr val="1D1D1D"/>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0000"/>
                        </a:lnSpc>
                        <a:spcAft>
                          <a:spcPts val="800"/>
                        </a:spcAft>
                      </a:pPr>
                      <a:r>
                        <a:rPr lang="es-CL" sz="1600">
                          <a:effectLst/>
                        </a:rPr>
                        <a:t>4%</a:t>
                      </a:r>
                      <a:endParaRPr lang="es-CL" sz="1600">
                        <a:solidFill>
                          <a:srgbClr val="1D1D1D"/>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0000"/>
                        </a:lnSpc>
                        <a:spcAft>
                          <a:spcPts val="800"/>
                        </a:spcAft>
                      </a:pPr>
                      <a:r>
                        <a:rPr lang="es-CL" sz="1600">
                          <a:effectLst/>
                        </a:rPr>
                        <a:t>24</a:t>
                      </a:r>
                      <a:endParaRPr lang="es-CL" sz="1600">
                        <a:solidFill>
                          <a:srgbClr val="1D1D1D"/>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0000"/>
                        </a:lnSpc>
                        <a:spcAft>
                          <a:spcPts val="800"/>
                        </a:spcAft>
                      </a:pPr>
                      <a:r>
                        <a:rPr lang="es-CL" sz="1600">
                          <a:effectLst/>
                        </a:rPr>
                        <a:t>134</a:t>
                      </a:r>
                      <a:endParaRPr lang="es-CL" sz="1600">
                        <a:solidFill>
                          <a:srgbClr val="1D1D1D"/>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0000"/>
                        </a:lnSpc>
                        <a:spcAft>
                          <a:spcPts val="800"/>
                        </a:spcAft>
                      </a:pPr>
                      <a:r>
                        <a:rPr lang="es-CL" sz="1600">
                          <a:effectLst/>
                        </a:rPr>
                        <a:t>74%</a:t>
                      </a:r>
                      <a:endParaRPr lang="es-CL" sz="1600">
                        <a:solidFill>
                          <a:srgbClr val="1D1D1D"/>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0000"/>
                        </a:lnSpc>
                        <a:spcAft>
                          <a:spcPts val="800"/>
                        </a:spcAft>
                      </a:pPr>
                      <a:r>
                        <a:rPr lang="es-CL" sz="1600">
                          <a:effectLst/>
                        </a:rPr>
                        <a:t>46</a:t>
                      </a:r>
                      <a:endParaRPr lang="es-CL" sz="1600">
                        <a:solidFill>
                          <a:srgbClr val="1D1D1D"/>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0000"/>
                        </a:lnSpc>
                        <a:spcAft>
                          <a:spcPts val="800"/>
                        </a:spcAft>
                      </a:pPr>
                      <a:r>
                        <a:rPr lang="es-CL" sz="1600">
                          <a:effectLst/>
                        </a:rPr>
                        <a:t>26%</a:t>
                      </a:r>
                      <a:endParaRPr lang="es-CL" sz="1600">
                        <a:solidFill>
                          <a:srgbClr val="1D1D1D"/>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0000"/>
                        </a:lnSpc>
                        <a:spcAft>
                          <a:spcPts val="800"/>
                        </a:spcAft>
                      </a:pPr>
                      <a:r>
                        <a:rPr lang="es-CL" sz="1600">
                          <a:effectLst/>
                        </a:rPr>
                        <a:t>180</a:t>
                      </a:r>
                      <a:endParaRPr lang="es-CL" sz="1600">
                        <a:solidFill>
                          <a:srgbClr val="1D1D1D"/>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4168268056"/>
                  </a:ext>
                </a:extLst>
              </a:tr>
              <a:tr h="181610">
                <a:tc>
                  <a:txBody>
                    <a:bodyPr/>
                    <a:lstStyle/>
                    <a:p>
                      <a:pPr algn="just">
                        <a:lnSpc>
                          <a:spcPct val="110000"/>
                        </a:lnSpc>
                        <a:spcAft>
                          <a:spcPts val="800"/>
                        </a:spcAft>
                      </a:pPr>
                      <a:r>
                        <a:rPr lang="es-CL" sz="1600">
                          <a:effectLst/>
                        </a:rPr>
                        <a:t>2014</a:t>
                      </a:r>
                      <a:endParaRPr lang="es-CL" sz="1600">
                        <a:solidFill>
                          <a:srgbClr val="1D1D1D"/>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0000"/>
                        </a:lnSpc>
                        <a:spcAft>
                          <a:spcPts val="800"/>
                        </a:spcAft>
                      </a:pPr>
                      <a:r>
                        <a:rPr lang="es-CL" sz="1600">
                          <a:effectLst/>
                        </a:rPr>
                        <a:t>61</a:t>
                      </a:r>
                      <a:endParaRPr lang="es-CL" sz="1600">
                        <a:solidFill>
                          <a:srgbClr val="1D1D1D"/>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0000"/>
                        </a:lnSpc>
                        <a:spcAft>
                          <a:spcPts val="800"/>
                        </a:spcAft>
                      </a:pPr>
                      <a:r>
                        <a:rPr lang="es-CL" sz="1600">
                          <a:effectLst/>
                        </a:rPr>
                        <a:t>77%</a:t>
                      </a:r>
                      <a:endParaRPr lang="es-CL" sz="1600">
                        <a:solidFill>
                          <a:srgbClr val="1D1D1D"/>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0000"/>
                        </a:lnSpc>
                        <a:spcAft>
                          <a:spcPts val="800"/>
                        </a:spcAft>
                      </a:pPr>
                      <a:r>
                        <a:rPr lang="es-CL" sz="1600">
                          <a:effectLst/>
                        </a:rPr>
                        <a:t>18</a:t>
                      </a:r>
                      <a:endParaRPr lang="es-CL" sz="1600">
                        <a:solidFill>
                          <a:srgbClr val="1D1D1D"/>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0000"/>
                        </a:lnSpc>
                        <a:spcAft>
                          <a:spcPts val="800"/>
                        </a:spcAft>
                      </a:pPr>
                      <a:r>
                        <a:rPr lang="es-CL" sz="1600">
                          <a:effectLst/>
                        </a:rPr>
                        <a:t>23%</a:t>
                      </a:r>
                      <a:endParaRPr lang="es-CL" sz="1600">
                        <a:solidFill>
                          <a:srgbClr val="1D1D1D"/>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0000"/>
                        </a:lnSpc>
                        <a:spcAft>
                          <a:spcPts val="800"/>
                        </a:spcAft>
                      </a:pPr>
                      <a:r>
                        <a:rPr lang="es-CL" sz="1600">
                          <a:effectLst/>
                        </a:rPr>
                        <a:t>79</a:t>
                      </a:r>
                      <a:endParaRPr lang="es-CL" sz="1600">
                        <a:solidFill>
                          <a:srgbClr val="1D1D1D"/>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0000"/>
                        </a:lnSpc>
                        <a:spcAft>
                          <a:spcPts val="800"/>
                        </a:spcAft>
                      </a:pPr>
                      <a:r>
                        <a:rPr lang="es-CL" sz="1600">
                          <a:effectLst/>
                        </a:rPr>
                        <a:t>159</a:t>
                      </a:r>
                      <a:endParaRPr lang="es-CL" sz="1600">
                        <a:solidFill>
                          <a:srgbClr val="1D1D1D"/>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0000"/>
                        </a:lnSpc>
                        <a:spcAft>
                          <a:spcPts val="800"/>
                        </a:spcAft>
                      </a:pPr>
                      <a:r>
                        <a:rPr lang="es-CL" sz="1600">
                          <a:effectLst/>
                        </a:rPr>
                        <a:t>73%</a:t>
                      </a:r>
                      <a:endParaRPr lang="es-CL" sz="1600">
                        <a:solidFill>
                          <a:srgbClr val="1D1D1D"/>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0000"/>
                        </a:lnSpc>
                        <a:spcAft>
                          <a:spcPts val="800"/>
                        </a:spcAft>
                      </a:pPr>
                      <a:r>
                        <a:rPr lang="es-CL" sz="1600">
                          <a:effectLst/>
                        </a:rPr>
                        <a:t>58</a:t>
                      </a:r>
                      <a:endParaRPr lang="es-CL" sz="1600">
                        <a:solidFill>
                          <a:srgbClr val="1D1D1D"/>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0000"/>
                        </a:lnSpc>
                        <a:spcAft>
                          <a:spcPts val="800"/>
                        </a:spcAft>
                      </a:pPr>
                      <a:r>
                        <a:rPr lang="es-CL" sz="1600">
                          <a:effectLst/>
                        </a:rPr>
                        <a:t>27%</a:t>
                      </a:r>
                      <a:endParaRPr lang="es-CL" sz="1600">
                        <a:solidFill>
                          <a:srgbClr val="1D1D1D"/>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0000"/>
                        </a:lnSpc>
                        <a:spcAft>
                          <a:spcPts val="800"/>
                        </a:spcAft>
                      </a:pPr>
                      <a:r>
                        <a:rPr lang="es-CL" sz="1600">
                          <a:effectLst/>
                        </a:rPr>
                        <a:t>217</a:t>
                      </a:r>
                      <a:endParaRPr lang="es-CL" sz="1600">
                        <a:solidFill>
                          <a:srgbClr val="1D1D1D"/>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680503774"/>
                  </a:ext>
                </a:extLst>
              </a:tr>
              <a:tr h="181610">
                <a:tc>
                  <a:txBody>
                    <a:bodyPr/>
                    <a:lstStyle/>
                    <a:p>
                      <a:pPr algn="just">
                        <a:lnSpc>
                          <a:spcPct val="110000"/>
                        </a:lnSpc>
                        <a:spcAft>
                          <a:spcPts val="800"/>
                        </a:spcAft>
                      </a:pPr>
                      <a:r>
                        <a:rPr lang="es-CL" sz="1600">
                          <a:effectLst/>
                        </a:rPr>
                        <a:t>2015</a:t>
                      </a:r>
                      <a:endParaRPr lang="es-CL" sz="1600">
                        <a:solidFill>
                          <a:srgbClr val="1D1D1D"/>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0000"/>
                        </a:lnSpc>
                        <a:spcAft>
                          <a:spcPts val="800"/>
                        </a:spcAft>
                      </a:pPr>
                      <a:r>
                        <a:rPr lang="es-CL" sz="1600">
                          <a:effectLst/>
                        </a:rPr>
                        <a:t>24</a:t>
                      </a:r>
                      <a:endParaRPr lang="es-CL" sz="1600">
                        <a:solidFill>
                          <a:srgbClr val="1D1D1D"/>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0000"/>
                        </a:lnSpc>
                        <a:spcAft>
                          <a:spcPts val="800"/>
                        </a:spcAft>
                      </a:pPr>
                      <a:r>
                        <a:rPr lang="es-CL" sz="1600">
                          <a:effectLst/>
                        </a:rPr>
                        <a:t>60%</a:t>
                      </a:r>
                      <a:endParaRPr lang="es-CL" sz="1600">
                        <a:solidFill>
                          <a:srgbClr val="1D1D1D"/>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0000"/>
                        </a:lnSpc>
                        <a:spcAft>
                          <a:spcPts val="800"/>
                        </a:spcAft>
                      </a:pPr>
                      <a:r>
                        <a:rPr lang="es-CL" sz="1600">
                          <a:effectLst/>
                        </a:rPr>
                        <a:t>16</a:t>
                      </a:r>
                      <a:endParaRPr lang="es-CL" sz="1600">
                        <a:solidFill>
                          <a:srgbClr val="1D1D1D"/>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0000"/>
                        </a:lnSpc>
                        <a:spcAft>
                          <a:spcPts val="800"/>
                        </a:spcAft>
                      </a:pPr>
                      <a:r>
                        <a:rPr lang="es-CL" sz="1600">
                          <a:effectLst/>
                        </a:rPr>
                        <a:t>40%</a:t>
                      </a:r>
                      <a:endParaRPr lang="es-CL" sz="1600">
                        <a:solidFill>
                          <a:srgbClr val="1D1D1D"/>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0000"/>
                        </a:lnSpc>
                        <a:spcAft>
                          <a:spcPts val="800"/>
                        </a:spcAft>
                      </a:pPr>
                      <a:r>
                        <a:rPr lang="es-CL" sz="1600">
                          <a:effectLst/>
                        </a:rPr>
                        <a:t>40</a:t>
                      </a:r>
                      <a:endParaRPr lang="es-CL" sz="1600">
                        <a:solidFill>
                          <a:srgbClr val="1D1D1D"/>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0000"/>
                        </a:lnSpc>
                        <a:spcAft>
                          <a:spcPts val="800"/>
                        </a:spcAft>
                      </a:pPr>
                      <a:r>
                        <a:rPr lang="es-CL" sz="1600">
                          <a:effectLst/>
                        </a:rPr>
                        <a:t>173</a:t>
                      </a:r>
                      <a:endParaRPr lang="es-CL" sz="1600">
                        <a:solidFill>
                          <a:srgbClr val="1D1D1D"/>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0000"/>
                        </a:lnSpc>
                        <a:spcAft>
                          <a:spcPts val="800"/>
                        </a:spcAft>
                      </a:pPr>
                      <a:r>
                        <a:rPr lang="es-CL" sz="1600">
                          <a:effectLst/>
                        </a:rPr>
                        <a:t>61%</a:t>
                      </a:r>
                      <a:endParaRPr lang="es-CL" sz="1600">
                        <a:solidFill>
                          <a:srgbClr val="1D1D1D"/>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0000"/>
                        </a:lnSpc>
                        <a:spcAft>
                          <a:spcPts val="800"/>
                        </a:spcAft>
                      </a:pPr>
                      <a:r>
                        <a:rPr lang="es-CL" sz="1600">
                          <a:effectLst/>
                        </a:rPr>
                        <a:t>111</a:t>
                      </a:r>
                      <a:endParaRPr lang="es-CL" sz="1600">
                        <a:solidFill>
                          <a:srgbClr val="1D1D1D"/>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0000"/>
                        </a:lnSpc>
                        <a:spcAft>
                          <a:spcPts val="800"/>
                        </a:spcAft>
                      </a:pPr>
                      <a:r>
                        <a:rPr lang="es-CL" sz="1600">
                          <a:effectLst/>
                        </a:rPr>
                        <a:t>39%</a:t>
                      </a:r>
                      <a:endParaRPr lang="es-CL" sz="1600">
                        <a:solidFill>
                          <a:srgbClr val="1D1D1D"/>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0000"/>
                        </a:lnSpc>
                        <a:spcAft>
                          <a:spcPts val="800"/>
                        </a:spcAft>
                      </a:pPr>
                      <a:r>
                        <a:rPr lang="es-CL" sz="1600">
                          <a:effectLst/>
                        </a:rPr>
                        <a:t>284</a:t>
                      </a:r>
                      <a:endParaRPr lang="es-CL" sz="1600">
                        <a:solidFill>
                          <a:srgbClr val="1D1D1D"/>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597680272"/>
                  </a:ext>
                </a:extLst>
              </a:tr>
              <a:tr h="181610">
                <a:tc>
                  <a:txBody>
                    <a:bodyPr/>
                    <a:lstStyle/>
                    <a:p>
                      <a:pPr algn="just">
                        <a:lnSpc>
                          <a:spcPct val="110000"/>
                        </a:lnSpc>
                        <a:spcAft>
                          <a:spcPts val="800"/>
                        </a:spcAft>
                      </a:pPr>
                      <a:r>
                        <a:rPr lang="es-CL" sz="1600">
                          <a:effectLst/>
                        </a:rPr>
                        <a:t>2016</a:t>
                      </a:r>
                      <a:endParaRPr lang="es-CL" sz="1600">
                        <a:solidFill>
                          <a:srgbClr val="1D1D1D"/>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0000"/>
                        </a:lnSpc>
                        <a:spcAft>
                          <a:spcPts val="800"/>
                        </a:spcAft>
                      </a:pPr>
                      <a:r>
                        <a:rPr lang="es-CL" sz="1600">
                          <a:effectLst/>
                        </a:rPr>
                        <a:t>23</a:t>
                      </a:r>
                      <a:endParaRPr lang="es-CL" sz="1600">
                        <a:solidFill>
                          <a:srgbClr val="1D1D1D"/>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0000"/>
                        </a:lnSpc>
                        <a:spcAft>
                          <a:spcPts val="800"/>
                        </a:spcAft>
                      </a:pPr>
                      <a:r>
                        <a:rPr lang="es-CL" sz="1600">
                          <a:effectLst/>
                        </a:rPr>
                        <a:t>72%</a:t>
                      </a:r>
                      <a:endParaRPr lang="es-CL" sz="1600">
                        <a:solidFill>
                          <a:srgbClr val="1D1D1D"/>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0000"/>
                        </a:lnSpc>
                        <a:spcAft>
                          <a:spcPts val="800"/>
                        </a:spcAft>
                      </a:pPr>
                      <a:r>
                        <a:rPr lang="es-CL" sz="1600">
                          <a:effectLst/>
                        </a:rPr>
                        <a:t>9</a:t>
                      </a:r>
                      <a:endParaRPr lang="es-CL" sz="1600">
                        <a:solidFill>
                          <a:srgbClr val="1D1D1D"/>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0000"/>
                        </a:lnSpc>
                        <a:spcAft>
                          <a:spcPts val="800"/>
                        </a:spcAft>
                      </a:pPr>
                      <a:r>
                        <a:rPr lang="es-CL" sz="1600">
                          <a:effectLst/>
                        </a:rPr>
                        <a:t>28%</a:t>
                      </a:r>
                      <a:endParaRPr lang="es-CL" sz="1600">
                        <a:solidFill>
                          <a:srgbClr val="1D1D1D"/>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0000"/>
                        </a:lnSpc>
                        <a:spcAft>
                          <a:spcPts val="800"/>
                        </a:spcAft>
                      </a:pPr>
                      <a:r>
                        <a:rPr lang="es-CL" sz="1600">
                          <a:effectLst/>
                        </a:rPr>
                        <a:t>32</a:t>
                      </a:r>
                      <a:endParaRPr lang="es-CL" sz="1600">
                        <a:solidFill>
                          <a:srgbClr val="1D1D1D"/>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0000"/>
                        </a:lnSpc>
                        <a:spcAft>
                          <a:spcPts val="800"/>
                        </a:spcAft>
                      </a:pPr>
                      <a:r>
                        <a:rPr lang="es-CL" sz="1600">
                          <a:effectLst/>
                        </a:rPr>
                        <a:t>101</a:t>
                      </a:r>
                      <a:endParaRPr lang="es-CL" sz="1600">
                        <a:solidFill>
                          <a:srgbClr val="1D1D1D"/>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0000"/>
                        </a:lnSpc>
                        <a:spcAft>
                          <a:spcPts val="800"/>
                        </a:spcAft>
                      </a:pPr>
                      <a:r>
                        <a:rPr lang="es-CL" sz="1600">
                          <a:effectLst/>
                        </a:rPr>
                        <a:t>66%</a:t>
                      </a:r>
                      <a:endParaRPr lang="es-CL" sz="1600">
                        <a:solidFill>
                          <a:srgbClr val="1D1D1D"/>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0000"/>
                        </a:lnSpc>
                        <a:spcAft>
                          <a:spcPts val="800"/>
                        </a:spcAft>
                      </a:pPr>
                      <a:r>
                        <a:rPr lang="es-CL" sz="1600">
                          <a:effectLst/>
                        </a:rPr>
                        <a:t>53</a:t>
                      </a:r>
                      <a:endParaRPr lang="es-CL" sz="1600">
                        <a:solidFill>
                          <a:srgbClr val="1D1D1D"/>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0000"/>
                        </a:lnSpc>
                        <a:spcAft>
                          <a:spcPts val="800"/>
                        </a:spcAft>
                      </a:pPr>
                      <a:r>
                        <a:rPr lang="es-CL" sz="1600">
                          <a:effectLst/>
                        </a:rPr>
                        <a:t>34%</a:t>
                      </a:r>
                      <a:endParaRPr lang="es-CL" sz="1600">
                        <a:solidFill>
                          <a:srgbClr val="1D1D1D"/>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0000"/>
                        </a:lnSpc>
                        <a:spcAft>
                          <a:spcPts val="800"/>
                        </a:spcAft>
                      </a:pPr>
                      <a:r>
                        <a:rPr lang="es-CL" sz="1600">
                          <a:effectLst/>
                        </a:rPr>
                        <a:t>154</a:t>
                      </a:r>
                      <a:endParaRPr lang="es-CL" sz="1600">
                        <a:solidFill>
                          <a:srgbClr val="1D1D1D"/>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502831781"/>
                  </a:ext>
                </a:extLst>
              </a:tr>
              <a:tr h="181610">
                <a:tc>
                  <a:txBody>
                    <a:bodyPr/>
                    <a:lstStyle/>
                    <a:p>
                      <a:pPr algn="just">
                        <a:lnSpc>
                          <a:spcPct val="110000"/>
                        </a:lnSpc>
                        <a:spcAft>
                          <a:spcPts val="800"/>
                        </a:spcAft>
                      </a:pPr>
                      <a:r>
                        <a:rPr lang="es-CL" sz="1600">
                          <a:effectLst/>
                        </a:rPr>
                        <a:t>2017</a:t>
                      </a:r>
                      <a:endParaRPr lang="es-CL" sz="1600">
                        <a:solidFill>
                          <a:srgbClr val="1D1D1D"/>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0000"/>
                        </a:lnSpc>
                        <a:spcAft>
                          <a:spcPts val="800"/>
                        </a:spcAft>
                      </a:pPr>
                      <a:r>
                        <a:rPr lang="es-CL" sz="1600">
                          <a:effectLst/>
                        </a:rPr>
                        <a:t>17</a:t>
                      </a:r>
                      <a:endParaRPr lang="es-CL" sz="1600">
                        <a:solidFill>
                          <a:srgbClr val="1D1D1D"/>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0000"/>
                        </a:lnSpc>
                        <a:spcAft>
                          <a:spcPts val="800"/>
                        </a:spcAft>
                      </a:pPr>
                      <a:r>
                        <a:rPr lang="es-CL" sz="1600">
                          <a:effectLst/>
                        </a:rPr>
                        <a:t>81%</a:t>
                      </a:r>
                      <a:endParaRPr lang="es-CL" sz="1600">
                        <a:solidFill>
                          <a:srgbClr val="1D1D1D"/>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0000"/>
                        </a:lnSpc>
                        <a:spcAft>
                          <a:spcPts val="800"/>
                        </a:spcAft>
                      </a:pPr>
                      <a:r>
                        <a:rPr lang="es-CL" sz="1600">
                          <a:effectLst/>
                        </a:rPr>
                        <a:t>4</a:t>
                      </a:r>
                      <a:endParaRPr lang="es-CL" sz="1600">
                        <a:solidFill>
                          <a:srgbClr val="1D1D1D"/>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0000"/>
                        </a:lnSpc>
                        <a:spcAft>
                          <a:spcPts val="800"/>
                        </a:spcAft>
                      </a:pPr>
                      <a:r>
                        <a:rPr lang="es-CL" sz="1600">
                          <a:effectLst/>
                        </a:rPr>
                        <a:t>19%</a:t>
                      </a:r>
                      <a:endParaRPr lang="es-CL" sz="1600">
                        <a:solidFill>
                          <a:srgbClr val="1D1D1D"/>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0000"/>
                        </a:lnSpc>
                        <a:spcAft>
                          <a:spcPts val="800"/>
                        </a:spcAft>
                      </a:pPr>
                      <a:r>
                        <a:rPr lang="es-CL" sz="1600">
                          <a:effectLst/>
                        </a:rPr>
                        <a:t>21</a:t>
                      </a:r>
                      <a:endParaRPr lang="es-CL" sz="1600">
                        <a:solidFill>
                          <a:srgbClr val="1D1D1D"/>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0000"/>
                        </a:lnSpc>
                        <a:spcAft>
                          <a:spcPts val="800"/>
                        </a:spcAft>
                      </a:pPr>
                      <a:r>
                        <a:rPr lang="es-CL" sz="1600">
                          <a:effectLst/>
                        </a:rPr>
                        <a:t>101</a:t>
                      </a:r>
                      <a:endParaRPr lang="es-CL" sz="1600">
                        <a:solidFill>
                          <a:srgbClr val="1D1D1D"/>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0000"/>
                        </a:lnSpc>
                        <a:spcAft>
                          <a:spcPts val="800"/>
                        </a:spcAft>
                      </a:pPr>
                      <a:r>
                        <a:rPr lang="es-CL" sz="1600">
                          <a:effectLst/>
                        </a:rPr>
                        <a:t>72%</a:t>
                      </a:r>
                      <a:endParaRPr lang="es-CL" sz="1600">
                        <a:solidFill>
                          <a:srgbClr val="1D1D1D"/>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0000"/>
                        </a:lnSpc>
                        <a:spcAft>
                          <a:spcPts val="800"/>
                        </a:spcAft>
                      </a:pPr>
                      <a:r>
                        <a:rPr lang="es-CL" sz="1600">
                          <a:effectLst/>
                        </a:rPr>
                        <a:t>40</a:t>
                      </a:r>
                      <a:endParaRPr lang="es-CL" sz="1600">
                        <a:solidFill>
                          <a:srgbClr val="1D1D1D"/>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0000"/>
                        </a:lnSpc>
                        <a:spcAft>
                          <a:spcPts val="800"/>
                        </a:spcAft>
                      </a:pPr>
                      <a:r>
                        <a:rPr lang="es-CL" sz="1600">
                          <a:effectLst/>
                        </a:rPr>
                        <a:t>28%</a:t>
                      </a:r>
                      <a:endParaRPr lang="es-CL" sz="1600">
                        <a:solidFill>
                          <a:srgbClr val="1D1D1D"/>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0000"/>
                        </a:lnSpc>
                        <a:spcAft>
                          <a:spcPts val="800"/>
                        </a:spcAft>
                      </a:pPr>
                      <a:r>
                        <a:rPr lang="es-CL" sz="1600">
                          <a:effectLst/>
                        </a:rPr>
                        <a:t>141</a:t>
                      </a:r>
                      <a:endParaRPr lang="es-CL" sz="1600">
                        <a:solidFill>
                          <a:srgbClr val="1D1D1D"/>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698852951"/>
                  </a:ext>
                </a:extLst>
              </a:tr>
              <a:tr h="181610">
                <a:tc>
                  <a:txBody>
                    <a:bodyPr/>
                    <a:lstStyle/>
                    <a:p>
                      <a:pPr algn="just">
                        <a:lnSpc>
                          <a:spcPct val="110000"/>
                        </a:lnSpc>
                        <a:spcAft>
                          <a:spcPts val="800"/>
                        </a:spcAft>
                      </a:pPr>
                      <a:r>
                        <a:rPr lang="es-CL" sz="1600">
                          <a:effectLst/>
                        </a:rPr>
                        <a:t>2018</a:t>
                      </a:r>
                      <a:endParaRPr lang="es-CL" sz="1600">
                        <a:solidFill>
                          <a:srgbClr val="1D1D1D"/>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0000"/>
                        </a:lnSpc>
                        <a:spcAft>
                          <a:spcPts val="800"/>
                        </a:spcAft>
                      </a:pPr>
                      <a:r>
                        <a:rPr lang="es-CL" sz="1600">
                          <a:effectLst/>
                        </a:rPr>
                        <a:t>58</a:t>
                      </a:r>
                      <a:endParaRPr lang="es-CL" sz="1600">
                        <a:solidFill>
                          <a:srgbClr val="1D1D1D"/>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0000"/>
                        </a:lnSpc>
                        <a:spcAft>
                          <a:spcPts val="800"/>
                        </a:spcAft>
                      </a:pPr>
                      <a:r>
                        <a:rPr lang="es-CL" sz="1600">
                          <a:effectLst/>
                        </a:rPr>
                        <a:t>74%</a:t>
                      </a:r>
                      <a:endParaRPr lang="es-CL" sz="1600">
                        <a:solidFill>
                          <a:srgbClr val="1D1D1D"/>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0000"/>
                        </a:lnSpc>
                        <a:spcAft>
                          <a:spcPts val="800"/>
                        </a:spcAft>
                      </a:pPr>
                      <a:r>
                        <a:rPr lang="es-CL" sz="1600">
                          <a:effectLst/>
                        </a:rPr>
                        <a:t>20</a:t>
                      </a:r>
                      <a:endParaRPr lang="es-CL" sz="1600">
                        <a:solidFill>
                          <a:srgbClr val="1D1D1D"/>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0000"/>
                        </a:lnSpc>
                        <a:spcAft>
                          <a:spcPts val="800"/>
                        </a:spcAft>
                      </a:pPr>
                      <a:r>
                        <a:rPr lang="es-CL" sz="1600">
                          <a:effectLst/>
                        </a:rPr>
                        <a:t>26%</a:t>
                      </a:r>
                      <a:endParaRPr lang="es-CL" sz="1600">
                        <a:solidFill>
                          <a:srgbClr val="1D1D1D"/>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0000"/>
                        </a:lnSpc>
                        <a:spcAft>
                          <a:spcPts val="800"/>
                        </a:spcAft>
                      </a:pPr>
                      <a:r>
                        <a:rPr lang="es-CL" sz="1600">
                          <a:effectLst/>
                        </a:rPr>
                        <a:t>78</a:t>
                      </a:r>
                      <a:endParaRPr lang="es-CL" sz="1600">
                        <a:solidFill>
                          <a:srgbClr val="1D1D1D"/>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0000"/>
                        </a:lnSpc>
                        <a:spcAft>
                          <a:spcPts val="800"/>
                        </a:spcAft>
                      </a:pPr>
                      <a:r>
                        <a:rPr lang="es-CL" sz="1600">
                          <a:effectLst/>
                        </a:rPr>
                        <a:t>198</a:t>
                      </a:r>
                      <a:endParaRPr lang="es-CL" sz="1600">
                        <a:solidFill>
                          <a:srgbClr val="1D1D1D"/>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0000"/>
                        </a:lnSpc>
                        <a:spcAft>
                          <a:spcPts val="800"/>
                        </a:spcAft>
                      </a:pPr>
                      <a:r>
                        <a:rPr lang="es-CL" sz="1600">
                          <a:effectLst/>
                        </a:rPr>
                        <a:t>62%</a:t>
                      </a:r>
                      <a:endParaRPr lang="es-CL" sz="1600">
                        <a:solidFill>
                          <a:srgbClr val="1D1D1D"/>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0000"/>
                        </a:lnSpc>
                        <a:spcAft>
                          <a:spcPts val="800"/>
                        </a:spcAft>
                      </a:pPr>
                      <a:r>
                        <a:rPr lang="es-CL" sz="1600">
                          <a:effectLst/>
                        </a:rPr>
                        <a:t>119</a:t>
                      </a:r>
                      <a:endParaRPr lang="es-CL" sz="1600">
                        <a:solidFill>
                          <a:srgbClr val="1D1D1D"/>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0000"/>
                        </a:lnSpc>
                        <a:spcAft>
                          <a:spcPts val="800"/>
                        </a:spcAft>
                      </a:pPr>
                      <a:r>
                        <a:rPr lang="es-CL" sz="1600">
                          <a:effectLst/>
                        </a:rPr>
                        <a:t>38%</a:t>
                      </a:r>
                      <a:endParaRPr lang="es-CL" sz="1600">
                        <a:solidFill>
                          <a:srgbClr val="1D1D1D"/>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0000"/>
                        </a:lnSpc>
                        <a:spcAft>
                          <a:spcPts val="800"/>
                        </a:spcAft>
                      </a:pPr>
                      <a:r>
                        <a:rPr lang="es-CL" sz="1600">
                          <a:effectLst/>
                        </a:rPr>
                        <a:t>317</a:t>
                      </a:r>
                      <a:endParaRPr lang="es-CL" sz="1600">
                        <a:solidFill>
                          <a:srgbClr val="1D1D1D"/>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953780268"/>
                  </a:ext>
                </a:extLst>
              </a:tr>
              <a:tr h="181610">
                <a:tc>
                  <a:txBody>
                    <a:bodyPr/>
                    <a:lstStyle/>
                    <a:p>
                      <a:pPr algn="just">
                        <a:lnSpc>
                          <a:spcPct val="110000"/>
                        </a:lnSpc>
                        <a:spcAft>
                          <a:spcPts val="800"/>
                        </a:spcAft>
                      </a:pPr>
                      <a:r>
                        <a:rPr lang="es-CL" sz="1600">
                          <a:effectLst/>
                        </a:rPr>
                        <a:t>2019</a:t>
                      </a:r>
                      <a:endParaRPr lang="es-CL" sz="1600">
                        <a:solidFill>
                          <a:srgbClr val="1D1D1D"/>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0000"/>
                        </a:lnSpc>
                        <a:spcAft>
                          <a:spcPts val="800"/>
                        </a:spcAft>
                      </a:pPr>
                      <a:r>
                        <a:rPr lang="es-CL" sz="1600">
                          <a:effectLst/>
                        </a:rPr>
                        <a:t>44</a:t>
                      </a:r>
                      <a:endParaRPr lang="es-CL" sz="1600">
                        <a:solidFill>
                          <a:srgbClr val="1D1D1D"/>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0000"/>
                        </a:lnSpc>
                        <a:spcAft>
                          <a:spcPts val="800"/>
                        </a:spcAft>
                      </a:pPr>
                      <a:r>
                        <a:rPr lang="es-CL" sz="1600">
                          <a:effectLst/>
                        </a:rPr>
                        <a:t>73%</a:t>
                      </a:r>
                      <a:endParaRPr lang="es-CL" sz="1600">
                        <a:solidFill>
                          <a:srgbClr val="1D1D1D"/>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0000"/>
                        </a:lnSpc>
                        <a:spcAft>
                          <a:spcPts val="800"/>
                        </a:spcAft>
                      </a:pPr>
                      <a:r>
                        <a:rPr lang="es-CL" sz="1600">
                          <a:effectLst/>
                        </a:rPr>
                        <a:t>16</a:t>
                      </a:r>
                      <a:endParaRPr lang="es-CL" sz="1600">
                        <a:solidFill>
                          <a:srgbClr val="1D1D1D"/>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0000"/>
                        </a:lnSpc>
                        <a:spcAft>
                          <a:spcPts val="800"/>
                        </a:spcAft>
                      </a:pPr>
                      <a:r>
                        <a:rPr lang="es-CL" sz="1600">
                          <a:effectLst/>
                        </a:rPr>
                        <a:t>27%</a:t>
                      </a:r>
                      <a:endParaRPr lang="es-CL" sz="1600">
                        <a:solidFill>
                          <a:srgbClr val="1D1D1D"/>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0000"/>
                        </a:lnSpc>
                        <a:spcAft>
                          <a:spcPts val="800"/>
                        </a:spcAft>
                      </a:pPr>
                      <a:r>
                        <a:rPr lang="es-CL" sz="1600">
                          <a:effectLst/>
                        </a:rPr>
                        <a:t>60</a:t>
                      </a:r>
                      <a:endParaRPr lang="es-CL" sz="1600">
                        <a:solidFill>
                          <a:srgbClr val="1D1D1D"/>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0000"/>
                        </a:lnSpc>
                        <a:spcAft>
                          <a:spcPts val="800"/>
                        </a:spcAft>
                      </a:pPr>
                      <a:r>
                        <a:rPr lang="es-CL" sz="1600">
                          <a:effectLst/>
                        </a:rPr>
                        <a:t>217</a:t>
                      </a:r>
                      <a:endParaRPr lang="es-CL" sz="1600">
                        <a:solidFill>
                          <a:srgbClr val="1D1D1D"/>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0000"/>
                        </a:lnSpc>
                        <a:spcAft>
                          <a:spcPts val="800"/>
                        </a:spcAft>
                      </a:pPr>
                      <a:r>
                        <a:rPr lang="es-CL" sz="1600">
                          <a:effectLst/>
                        </a:rPr>
                        <a:t>70%</a:t>
                      </a:r>
                      <a:endParaRPr lang="es-CL" sz="1600">
                        <a:solidFill>
                          <a:srgbClr val="1D1D1D"/>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0000"/>
                        </a:lnSpc>
                        <a:spcAft>
                          <a:spcPts val="800"/>
                        </a:spcAft>
                      </a:pPr>
                      <a:r>
                        <a:rPr lang="es-CL" sz="1600">
                          <a:effectLst/>
                        </a:rPr>
                        <a:t>91</a:t>
                      </a:r>
                      <a:endParaRPr lang="es-CL" sz="1600">
                        <a:solidFill>
                          <a:srgbClr val="1D1D1D"/>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0000"/>
                        </a:lnSpc>
                        <a:spcAft>
                          <a:spcPts val="800"/>
                        </a:spcAft>
                      </a:pPr>
                      <a:r>
                        <a:rPr lang="es-CL" sz="1600">
                          <a:effectLst/>
                        </a:rPr>
                        <a:t>30%</a:t>
                      </a:r>
                      <a:endParaRPr lang="es-CL" sz="1600">
                        <a:solidFill>
                          <a:srgbClr val="1D1D1D"/>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0000"/>
                        </a:lnSpc>
                        <a:spcAft>
                          <a:spcPts val="800"/>
                        </a:spcAft>
                      </a:pPr>
                      <a:r>
                        <a:rPr lang="es-CL" sz="1600">
                          <a:effectLst/>
                        </a:rPr>
                        <a:t>308</a:t>
                      </a:r>
                      <a:endParaRPr lang="es-CL" sz="1600">
                        <a:solidFill>
                          <a:srgbClr val="1D1D1D"/>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4122642689"/>
                  </a:ext>
                </a:extLst>
              </a:tr>
              <a:tr h="181610">
                <a:tc>
                  <a:txBody>
                    <a:bodyPr/>
                    <a:lstStyle/>
                    <a:p>
                      <a:pPr algn="just">
                        <a:lnSpc>
                          <a:spcPct val="110000"/>
                        </a:lnSpc>
                        <a:spcAft>
                          <a:spcPts val="800"/>
                        </a:spcAft>
                      </a:pPr>
                      <a:r>
                        <a:rPr lang="es-CL" sz="1600">
                          <a:effectLst/>
                        </a:rPr>
                        <a:t>2020</a:t>
                      </a:r>
                      <a:endParaRPr lang="es-CL" sz="1600">
                        <a:solidFill>
                          <a:srgbClr val="1D1D1D"/>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0000"/>
                        </a:lnSpc>
                        <a:spcAft>
                          <a:spcPts val="800"/>
                        </a:spcAft>
                      </a:pPr>
                      <a:r>
                        <a:rPr lang="es-CL" sz="1600">
                          <a:effectLst/>
                        </a:rPr>
                        <a:t>22</a:t>
                      </a:r>
                      <a:endParaRPr lang="es-CL" sz="1600">
                        <a:solidFill>
                          <a:srgbClr val="1D1D1D"/>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0000"/>
                        </a:lnSpc>
                        <a:spcAft>
                          <a:spcPts val="800"/>
                        </a:spcAft>
                      </a:pPr>
                      <a:r>
                        <a:rPr lang="es-CL" sz="1600">
                          <a:effectLst/>
                        </a:rPr>
                        <a:t>63%</a:t>
                      </a:r>
                      <a:endParaRPr lang="es-CL" sz="1600">
                        <a:solidFill>
                          <a:srgbClr val="1D1D1D"/>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0000"/>
                        </a:lnSpc>
                        <a:spcAft>
                          <a:spcPts val="800"/>
                        </a:spcAft>
                      </a:pPr>
                      <a:r>
                        <a:rPr lang="es-CL" sz="1600">
                          <a:effectLst/>
                        </a:rPr>
                        <a:t>13</a:t>
                      </a:r>
                      <a:endParaRPr lang="es-CL" sz="1600">
                        <a:solidFill>
                          <a:srgbClr val="1D1D1D"/>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0000"/>
                        </a:lnSpc>
                        <a:spcAft>
                          <a:spcPts val="800"/>
                        </a:spcAft>
                      </a:pPr>
                      <a:r>
                        <a:rPr lang="es-CL" sz="1600">
                          <a:effectLst/>
                        </a:rPr>
                        <a:t>37%</a:t>
                      </a:r>
                      <a:endParaRPr lang="es-CL" sz="1600">
                        <a:solidFill>
                          <a:srgbClr val="1D1D1D"/>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0000"/>
                        </a:lnSpc>
                        <a:spcAft>
                          <a:spcPts val="800"/>
                        </a:spcAft>
                      </a:pPr>
                      <a:r>
                        <a:rPr lang="es-CL" sz="1600">
                          <a:effectLst/>
                        </a:rPr>
                        <a:t>35</a:t>
                      </a:r>
                      <a:endParaRPr lang="es-CL" sz="1600">
                        <a:solidFill>
                          <a:srgbClr val="1D1D1D"/>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0000"/>
                        </a:lnSpc>
                        <a:spcAft>
                          <a:spcPts val="800"/>
                        </a:spcAft>
                      </a:pPr>
                      <a:r>
                        <a:rPr lang="es-CL" sz="1600">
                          <a:effectLst/>
                        </a:rPr>
                        <a:t>134</a:t>
                      </a:r>
                      <a:endParaRPr lang="es-CL" sz="1600">
                        <a:solidFill>
                          <a:srgbClr val="1D1D1D"/>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0000"/>
                        </a:lnSpc>
                        <a:spcAft>
                          <a:spcPts val="800"/>
                        </a:spcAft>
                      </a:pPr>
                      <a:r>
                        <a:rPr lang="es-CL" sz="1600">
                          <a:effectLst/>
                        </a:rPr>
                        <a:t>68%</a:t>
                      </a:r>
                      <a:endParaRPr lang="es-CL" sz="1600">
                        <a:solidFill>
                          <a:srgbClr val="1D1D1D"/>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0000"/>
                        </a:lnSpc>
                        <a:spcAft>
                          <a:spcPts val="800"/>
                        </a:spcAft>
                      </a:pPr>
                      <a:r>
                        <a:rPr lang="es-CL" sz="1600">
                          <a:effectLst/>
                        </a:rPr>
                        <a:t>64</a:t>
                      </a:r>
                      <a:endParaRPr lang="es-CL" sz="1600">
                        <a:solidFill>
                          <a:srgbClr val="1D1D1D"/>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0000"/>
                        </a:lnSpc>
                        <a:spcAft>
                          <a:spcPts val="800"/>
                        </a:spcAft>
                      </a:pPr>
                      <a:r>
                        <a:rPr lang="es-CL" sz="1600">
                          <a:effectLst/>
                        </a:rPr>
                        <a:t>32%</a:t>
                      </a:r>
                      <a:endParaRPr lang="es-CL" sz="1600">
                        <a:solidFill>
                          <a:srgbClr val="1D1D1D"/>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0000"/>
                        </a:lnSpc>
                        <a:spcAft>
                          <a:spcPts val="800"/>
                        </a:spcAft>
                      </a:pPr>
                      <a:r>
                        <a:rPr lang="es-CL" sz="1600">
                          <a:effectLst/>
                        </a:rPr>
                        <a:t>198</a:t>
                      </a:r>
                      <a:endParaRPr lang="es-CL" sz="1600">
                        <a:solidFill>
                          <a:srgbClr val="1D1D1D"/>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629522549"/>
                  </a:ext>
                </a:extLst>
              </a:tr>
              <a:tr h="181610">
                <a:tc>
                  <a:txBody>
                    <a:bodyPr/>
                    <a:lstStyle/>
                    <a:p>
                      <a:pPr algn="just">
                        <a:lnSpc>
                          <a:spcPct val="110000"/>
                        </a:lnSpc>
                        <a:spcAft>
                          <a:spcPts val="800"/>
                        </a:spcAft>
                      </a:pPr>
                      <a:r>
                        <a:rPr lang="es-CL" sz="1600">
                          <a:effectLst/>
                        </a:rPr>
                        <a:t>2021</a:t>
                      </a:r>
                      <a:endParaRPr lang="es-CL" sz="1600">
                        <a:solidFill>
                          <a:srgbClr val="1D1D1D"/>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0000"/>
                        </a:lnSpc>
                        <a:spcAft>
                          <a:spcPts val="800"/>
                        </a:spcAft>
                      </a:pPr>
                      <a:r>
                        <a:rPr lang="es-CL" sz="1600">
                          <a:effectLst/>
                        </a:rPr>
                        <a:t>0</a:t>
                      </a:r>
                      <a:endParaRPr lang="es-CL" sz="1600">
                        <a:solidFill>
                          <a:srgbClr val="1D1D1D"/>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0000"/>
                        </a:lnSpc>
                        <a:spcAft>
                          <a:spcPts val="800"/>
                        </a:spcAft>
                      </a:pPr>
                      <a:r>
                        <a:rPr lang="es-CL" sz="1600">
                          <a:effectLst/>
                        </a:rPr>
                        <a:t>-</a:t>
                      </a:r>
                      <a:endParaRPr lang="es-CL" sz="1600">
                        <a:solidFill>
                          <a:srgbClr val="1D1D1D"/>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0000"/>
                        </a:lnSpc>
                        <a:spcAft>
                          <a:spcPts val="800"/>
                        </a:spcAft>
                      </a:pPr>
                      <a:r>
                        <a:rPr lang="es-CL" sz="1600">
                          <a:effectLst/>
                        </a:rPr>
                        <a:t>0</a:t>
                      </a:r>
                      <a:endParaRPr lang="es-CL" sz="1600">
                        <a:solidFill>
                          <a:srgbClr val="1D1D1D"/>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0000"/>
                        </a:lnSpc>
                        <a:spcAft>
                          <a:spcPts val="800"/>
                        </a:spcAft>
                      </a:pPr>
                      <a:r>
                        <a:rPr lang="es-CL" sz="1600">
                          <a:effectLst/>
                        </a:rPr>
                        <a:t>-</a:t>
                      </a:r>
                      <a:endParaRPr lang="es-CL" sz="1600">
                        <a:solidFill>
                          <a:srgbClr val="1D1D1D"/>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0000"/>
                        </a:lnSpc>
                        <a:spcAft>
                          <a:spcPts val="800"/>
                        </a:spcAft>
                      </a:pPr>
                      <a:r>
                        <a:rPr lang="es-CL" sz="1600">
                          <a:effectLst/>
                        </a:rPr>
                        <a:t>0</a:t>
                      </a:r>
                      <a:endParaRPr lang="es-CL" sz="1600">
                        <a:solidFill>
                          <a:srgbClr val="1D1D1D"/>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0000"/>
                        </a:lnSpc>
                        <a:spcAft>
                          <a:spcPts val="800"/>
                        </a:spcAft>
                      </a:pPr>
                      <a:r>
                        <a:rPr lang="es-CL" sz="1600">
                          <a:effectLst/>
                        </a:rPr>
                        <a:t>14</a:t>
                      </a:r>
                      <a:endParaRPr lang="es-CL" sz="1600">
                        <a:solidFill>
                          <a:srgbClr val="1D1D1D"/>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0000"/>
                        </a:lnSpc>
                        <a:spcAft>
                          <a:spcPts val="800"/>
                        </a:spcAft>
                      </a:pPr>
                      <a:r>
                        <a:rPr lang="es-CL" sz="1600">
                          <a:effectLst/>
                        </a:rPr>
                        <a:t>74%</a:t>
                      </a:r>
                      <a:endParaRPr lang="es-CL" sz="1600">
                        <a:solidFill>
                          <a:srgbClr val="1D1D1D"/>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0000"/>
                        </a:lnSpc>
                        <a:spcAft>
                          <a:spcPts val="800"/>
                        </a:spcAft>
                      </a:pPr>
                      <a:r>
                        <a:rPr lang="es-CL" sz="1600">
                          <a:effectLst/>
                        </a:rPr>
                        <a:t>5</a:t>
                      </a:r>
                      <a:endParaRPr lang="es-CL" sz="1600">
                        <a:solidFill>
                          <a:srgbClr val="1D1D1D"/>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0000"/>
                        </a:lnSpc>
                        <a:spcAft>
                          <a:spcPts val="800"/>
                        </a:spcAft>
                      </a:pPr>
                      <a:r>
                        <a:rPr lang="es-CL" sz="1600">
                          <a:effectLst/>
                        </a:rPr>
                        <a:t>26%</a:t>
                      </a:r>
                      <a:endParaRPr lang="es-CL" sz="1600">
                        <a:solidFill>
                          <a:srgbClr val="1D1D1D"/>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0000"/>
                        </a:lnSpc>
                        <a:spcAft>
                          <a:spcPts val="800"/>
                        </a:spcAft>
                      </a:pPr>
                      <a:r>
                        <a:rPr lang="es-CL" sz="1600">
                          <a:effectLst/>
                        </a:rPr>
                        <a:t>19</a:t>
                      </a:r>
                      <a:endParaRPr lang="es-CL" sz="1600">
                        <a:solidFill>
                          <a:srgbClr val="1D1D1D"/>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158395126"/>
                  </a:ext>
                </a:extLst>
              </a:tr>
              <a:tr h="181610">
                <a:tc>
                  <a:txBody>
                    <a:bodyPr/>
                    <a:lstStyle/>
                    <a:p>
                      <a:pPr algn="just">
                        <a:lnSpc>
                          <a:spcPct val="110000"/>
                        </a:lnSpc>
                        <a:spcAft>
                          <a:spcPts val="800"/>
                        </a:spcAft>
                      </a:pPr>
                      <a:r>
                        <a:rPr lang="es-CL" sz="1600" b="1" dirty="0">
                          <a:effectLst/>
                        </a:rPr>
                        <a:t>Total</a:t>
                      </a:r>
                      <a:endParaRPr lang="es-CL" sz="1600" b="1" dirty="0">
                        <a:solidFill>
                          <a:srgbClr val="1D1D1D"/>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0000"/>
                        </a:lnSpc>
                        <a:spcAft>
                          <a:spcPts val="800"/>
                        </a:spcAft>
                      </a:pPr>
                      <a:r>
                        <a:rPr lang="es-CL" sz="1600">
                          <a:effectLst/>
                        </a:rPr>
                        <a:t>398</a:t>
                      </a:r>
                      <a:endParaRPr lang="es-CL" sz="1600">
                        <a:solidFill>
                          <a:srgbClr val="1D1D1D"/>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0000"/>
                        </a:lnSpc>
                        <a:spcAft>
                          <a:spcPts val="800"/>
                        </a:spcAft>
                      </a:pPr>
                      <a:r>
                        <a:rPr lang="es-CL" sz="1600">
                          <a:effectLst/>
                        </a:rPr>
                        <a:t>*75%</a:t>
                      </a:r>
                      <a:endParaRPr lang="es-CL" sz="1600">
                        <a:solidFill>
                          <a:srgbClr val="1D1D1D"/>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0000"/>
                        </a:lnSpc>
                        <a:spcAft>
                          <a:spcPts val="800"/>
                        </a:spcAft>
                      </a:pPr>
                      <a:r>
                        <a:rPr lang="es-CL" sz="1600">
                          <a:effectLst/>
                        </a:rPr>
                        <a:t>138</a:t>
                      </a:r>
                      <a:endParaRPr lang="es-CL" sz="1600">
                        <a:solidFill>
                          <a:srgbClr val="1D1D1D"/>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0000"/>
                        </a:lnSpc>
                        <a:spcAft>
                          <a:spcPts val="800"/>
                        </a:spcAft>
                      </a:pPr>
                      <a:r>
                        <a:rPr lang="es-CL" sz="1600">
                          <a:effectLst/>
                        </a:rPr>
                        <a:t>*25%</a:t>
                      </a:r>
                      <a:endParaRPr lang="es-CL" sz="1600">
                        <a:solidFill>
                          <a:srgbClr val="1D1D1D"/>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0000"/>
                        </a:lnSpc>
                        <a:spcAft>
                          <a:spcPts val="800"/>
                        </a:spcAft>
                      </a:pPr>
                      <a:r>
                        <a:rPr lang="es-CL" sz="1600">
                          <a:effectLst/>
                        </a:rPr>
                        <a:t>536</a:t>
                      </a:r>
                      <a:endParaRPr lang="es-CL" sz="1600">
                        <a:solidFill>
                          <a:srgbClr val="1D1D1D"/>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0000"/>
                        </a:lnSpc>
                        <a:spcAft>
                          <a:spcPts val="800"/>
                        </a:spcAft>
                      </a:pPr>
                      <a:r>
                        <a:rPr lang="es-CL" sz="1600">
                          <a:effectLst/>
                        </a:rPr>
                        <a:t>1.637</a:t>
                      </a:r>
                      <a:endParaRPr lang="es-CL" sz="1600">
                        <a:solidFill>
                          <a:srgbClr val="1D1D1D"/>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0000"/>
                        </a:lnSpc>
                        <a:spcAft>
                          <a:spcPts val="800"/>
                        </a:spcAft>
                      </a:pPr>
                      <a:r>
                        <a:rPr lang="es-CL" sz="1600">
                          <a:effectLst/>
                        </a:rPr>
                        <a:t>*70%</a:t>
                      </a:r>
                      <a:endParaRPr lang="es-CL" sz="1600">
                        <a:solidFill>
                          <a:srgbClr val="1D1D1D"/>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0000"/>
                        </a:lnSpc>
                        <a:spcAft>
                          <a:spcPts val="800"/>
                        </a:spcAft>
                      </a:pPr>
                      <a:r>
                        <a:rPr lang="es-CL" sz="1600">
                          <a:effectLst/>
                        </a:rPr>
                        <a:t>743</a:t>
                      </a:r>
                      <a:endParaRPr lang="es-CL" sz="1600">
                        <a:solidFill>
                          <a:srgbClr val="1D1D1D"/>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0000"/>
                        </a:lnSpc>
                        <a:spcAft>
                          <a:spcPts val="800"/>
                        </a:spcAft>
                      </a:pPr>
                      <a:r>
                        <a:rPr lang="es-CL" sz="1600">
                          <a:effectLst/>
                        </a:rPr>
                        <a:t>*30%</a:t>
                      </a:r>
                      <a:endParaRPr lang="es-CL" sz="1600">
                        <a:solidFill>
                          <a:srgbClr val="1D1D1D"/>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0000"/>
                        </a:lnSpc>
                        <a:spcAft>
                          <a:spcPts val="800"/>
                        </a:spcAft>
                      </a:pPr>
                      <a:r>
                        <a:rPr lang="es-CL" sz="1600">
                          <a:effectLst/>
                        </a:rPr>
                        <a:t>2.380</a:t>
                      </a:r>
                      <a:endParaRPr lang="es-CL" sz="1600">
                        <a:solidFill>
                          <a:srgbClr val="1D1D1D"/>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311274012"/>
                  </a:ext>
                </a:extLst>
              </a:tr>
              <a:tr h="181610">
                <a:tc gridSpan="11">
                  <a:txBody>
                    <a:bodyPr/>
                    <a:lstStyle/>
                    <a:p>
                      <a:pPr algn="just">
                        <a:lnSpc>
                          <a:spcPct val="110000"/>
                        </a:lnSpc>
                        <a:spcAft>
                          <a:spcPts val="800"/>
                        </a:spcAft>
                      </a:pPr>
                      <a:r>
                        <a:rPr lang="es-CL" sz="1600" dirty="0">
                          <a:effectLst/>
                        </a:rPr>
                        <a:t>*El porcentaje de la última fila representa el promedio de los porcentajes de las postulaciones que provienen de una mujer u hombre</a:t>
                      </a:r>
                      <a:endParaRPr lang="es-CL" sz="1600" dirty="0">
                        <a:solidFill>
                          <a:srgbClr val="1D1D1D"/>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0" marB="0"/>
                </a:tc>
                <a:tc hMerge="1">
                  <a:txBody>
                    <a:bodyPr/>
                    <a:lstStyle/>
                    <a:p>
                      <a:endParaRPr lang="es-CL"/>
                    </a:p>
                  </a:txBody>
                  <a:tcPr/>
                </a:tc>
                <a:tc hMerge="1">
                  <a:txBody>
                    <a:bodyPr/>
                    <a:lstStyle/>
                    <a:p>
                      <a:endParaRPr lang="es-CL"/>
                    </a:p>
                  </a:txBody>
                  <a:tcPr/>
                </a:tc>
                <a:tc hMerge="1">
                  <a:txBody>
                    <a:bodyPr/>
                    <a:lstStyle/>
                    <a:p>
                      <a:endParaRPr lang="es-CL"/>
                    </a:p>
                  </a:txBody>
                  <a:tcPr/>
                </a:tc>
                <a:tc hMerge="1">
                  <a:txBody>
                    <a:bodyPr/>
                    <a:lstStyle/>
                    <a:p>
                      <a:endParaRPr lang="es-CL"/>
                    </a:p>
                  </a:txBody>
                  <a:tcPr/>
                </a:tc>
                <a:tc hMerge="1">
                  <a:txBody>
                    <a:bodyPr/>
                    <a:lstStyle/>
                    <a:p>
                      <a:endParaRPr lang="es-CL"/>
                    </a:p>
                  </a:txBody>
                  <a:tcPr/>
                </a:tc>
                <a:tc hMerge="1">
                  <a:txBody>
                    <a:bodyPr/>
                    <a:lstStyle/>
                    <a:p>
                      <a:endParaRPr lang="es-CL"/>
                    </a:p>
                  </a:txBody>
                  <a:tcPr/>
                </a:tc>
                <a:tc hMerge="1">
                  <a:txBody>
                    <a:bodyPr/>
                    <a:lstStyle/>
                    <a:p>
                      <a:endParaRPr lang="es-CL"/>
                    </a:p>
                  </a:txBody>
                  <a:tcPr/>
                </a:tc>
                <a:tc hMerge="1">
                  <a:txBody>
                    <a:bodyPr/>
                    <a:lstStyle/>
                    <a:p>
                      <a:endParaRPr lang="es-CL"/>
                    </a:p>
                  </a:txBody>
                  <a:tcPr/>
                </a:tc>
                <a:tc hMerge="1">
                  <a:txBody>
                    <a:bodyPr/>
                    <a:lstStyle/>
                    <a:p>
                      <a:endParaRPr lang="es-CL"/>
                    </a:p>
                  </a:txBody>
                  <a:tcPr/>
                </a:tc>
                <a:tc hMerge="1">
                  <a:txBody>
                    <a:bodyPr/>
                    <a:lstStyle/>
                    <a:p>
                      <a:endParaRPr lang="es-CL"/>
                    </a:p>
                  </a:txBody>
                  <a:tcPr/>
                </a:tc>
                <a:extLst>
                  <a:ext uri="{0D108BD9-81ED-4DB2-BD59-A6C34878D82A}">
                    <a16:rowId xmlns:a16="http://schemas.microsoft.com/office/drawing/2014/main" val="3619848210"/>
                  </a:ext>
                </a:extLst>
              </a:tr>
            </a:tbl>
          </a:graphicData>
        </a:graphic>
      </p:graphicFrame>
    </p:spTree>
    <p:extLst>
      <p:ext uri="{BB962C8B-B14F-4D97-AF65-F5344CB8AC3E}">
        <p14:creationId xmlns:p14="http://schemas.microsoft.com/office/powerpoint/2010/main" val="7433677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ie de página 2">
            <a:extLst>
              <a:ext uri="{FF2B5EF4-FFF2-40B4-BE49-F238E27FC236}">
                <a16:creationId xmlns:a16="http://schemas.microsoft.com/office/drawing/2014/main" id="{A7246C4C-F8C6-4845-B0F4-E67CCAACBAC3}"/>
              </a:ext>
            </a:extLst>
          </p:cNvPr>
          <p:cNvSpPr>
            <a:spLocks noGrp="1"/>
          </p:cNvSpPr>
          <p:nvPr>
            <p:ph type="ftr" sz="quarter" idx="11"/>
          </p:nvPr>
        </p:nvSpPr>
        <p:spPr/>
        <p:txBody>
          <a:bodyPr/>
          <a:lstStyle/>
          <a:p>
            <a:r>
              <a:rPr lang="es-CL"/>
              <a:t>www.sistemaspublicos.cl</a:t>
            </a:r>
            <a:endParaRPr lang="en-US" dirty="0"/>
          </a:p>
        </p:txBody>
      </p:sp>
      <p:sp>
        <p:nvSpPr>
          <p:cNvPr id="4" name="Marcador de número de diapositiva 3">
            <a:extLst>
              <a:ext uri="{FF2B5EF4-FFF2-40B4-BE49-F238E27FC236}">
                <a16:creationId xmlns:a16="http://schemas.microsoft.com/office/drawing/2014/main" id="{DF88D5BD-E89A-4B7F-A0DC-76C472EFD44E}"/>
              </a:ext>
            </a:extLst>
          </p:cNvPr>
          <p:cNvSpPr>
            <a:spLocks noGrp="1"/>
          </p:cNvSpPr>
          <p:nvPr>
            <p:ph type="sldNum" sz="quarter" idx="12"/>
          </p:nvPr>
        </p:nvSpPr>
        <p:spPr/>
        <p:txBody>
          <a:bodyPr/>
          <a:lstStyle/>
          <a:p>
            <a:fld id="{5BE3B8B1-D8F9-4D8B-8014-6F7F6A75BF2A}" type="slidenum">
              <a:rPr lang="en-US" smtClean="0"/>
              <a:pPr/>
              <a:t>34</a:t>
            </a:fld>
            <a:endParaRPr lang="en-US" dirty="0"/>
          </a:p>
        </p:txBody>
      </p:sp>
      <p:sp>
        <p:nvSpPr>
          <p:cNvPr id="5" name="Título 4">
            <a:extLst>
              <a:ext uri="{FF2B5EF4-FFF2-40B4-BE49-F238E27FC236}">
                <a16:creationId xmlns:a16="http://schemas.microsoft.com/office/drawing/2014/main" id="{F68C0117-ABE0-4631-BCD9-3911D0932124}"/>
              </a:ext>
            </a:extLst>
          </p:cNvPr>
          <p:cNvSpPr>
            <a:spLocks noGrp="1"/>
          </p:cNvSpPr>
          <p:nvPr>
            <p:ph type="title"/>
          </p:nvPr>
        </p:nvSpPr>
        <p:spPr/>
        <p:txBody>
          <a:bodyPr/>
          <a:lstStyle/>
          <a:p>
            <a:r>
              <a:rPr lang="es-CL" dirty="0"/>
              <a:t>CARACTERIZACIÓN </a:t>
            </a:r>
          </a:p>
        </p:txBody>
      </p:sp>
      <p:sp>
        <p:nvSpPr>
          <p:cNvPr id="6" name="Subtítulo 5">
            <a:extLst>
              <a:ext uri="{FF2B5EF4-FFF2-40B4-BE49-F238E27FC236}">
                <a16:creationId xmlns:a16="http://schemas.microsoft.com/office/drawing/2014/main" id="{9C51A8A8-46D8-4992-9CBD-14883FF5DBED}"/>
              </a:ext>
            </a:extLst>
          </p:cNvPr>
          <p:cNvSpPr>
            <a:spLocks noGrp="1"/>
          </p:cNvSpPr>
          <p:nvPr>
            <p:ph type="subTitle" idx="13"/>
          </p:nvPr>
        </p:nvSpPr>
        <p:spPr/>
        <p:txBody>
          <a:bodyPr/>
          <a:lstStyle/>
          <a:p>
            <a:r>
              <a:rPr lang="es-CL" dirty="0"/>
              <a:t>NOMBRAMIENTOS POR SERVICIO</a:t>
            </a:r>
          </a:p>
        </p:txBody>
      </p:sp>
      <p:pic>
        <p:nvPicPr>
          <p:cNvPr id="8" name="Picture 7">
            <a:extLst>
              <a:ext uri="{FF2B5EF4-FFF2-40B4-BE49-F238E27FC236}">
                <a16:creationId xmlns:a16="http://schemas.microsoft.com/office/drawing/2014/main" id="{343914F4-910E-76E9-01B8-457C396DD80E}"/>
              </a:ext>
            </a:extLst>
          </p:cNvPr>
          <p:cNvPicPr>
            <a:picLocks noChangeAspect="1"/>
          </p:cNvPicPr>
          <p:nvPr/>
        </p:nvPicPr>
        <p:blipFill>
          <a:blip r:embed="rId3"/>
          <a:stretch>
            <a:fillRect/>
          </a:stretch>
        </p:blipFill>
        <p:spPr>
          <a:xfrm>
            <a:off x="2847975" y="1770714"/>
            <a:ext cx="6496050" cy="4533900"/>
          </a:xfrm>
          <a:prstGeom prst="rect">
            <a:avLst/>
          </a:prstGeom>
        </p:spPr>
      </p:pic>
      <p:sp>
        <p:nvSpPr>
          <p:cNvPr id="9" name="TextBox 8">
            <a:extLst>
              <a:ext uri="{FF2B5EF4-FFF2-40B4-BE49-F238E27FC236}">
                <a16:creationId xmlns:a16="http://schemas.microsoft.com/office/drawing/2014/main" id="{23FDC267-F628-2AFF-8CCC-E06B0CA7806A}"/>
              </a:ext>
            </a:extLst>
          </p:cNvPr>
          <p:cNvSpPr txBox="1"/>
          <p:nvPr/>
        </p:nvSpPr>
        <p:spPr>
          <a:xfrm>
            <a:off x="2846894" y="1473982"/>
            <a:ext cx="6761210" cy="369332"/>
          </a:xfrm>
          <a:prstGeom prst="rect">
            <a:avLst/>
          </a:prstGeom>
          <a:noFill/>
        </p:spPr>
        <p:txBody>
          <a:bodyPr wrap="none" rtlCol="0">
            <a:spAutoFit/>
          </a:bodyPr>
          <a:lstStyle/>
          <a:p>
            <a:r>
              <a:rPr lang="es-CL" dirty="0"/>
              <a:t>Porcentaje de servicios que nombran una cierta proporción de mujeres</a:t>
            </a:r>
            <a:endParaRPr lang="en-US" dirty="0"/>
          </a:p>
        </p:txBody>
      </p:sp>
      <p:sp>
        <p:nvSpPr>
          <p:cNvPr id="10" name="Oval 9">
            <a:extLst>
              <a:ext uri="{FF2B5EF4-FFF2-40B4-BE49-F238E27FC236}">
                <a16:creationId xmlns:a16="http://schemas.microsoft.com/office/drawing/2014/main" id="{6DA03E5C-DE55-B100-0D06-48A4C7CA2CAC}"/>
              </a:ext>
            </a:extLst>
          </p:cNvPr>
          <p:cNvSpPr/>
          <p:nvPr/>
        </p:nvSpPr>
        <p:spPr>
          <a:xfrm>
            <a:off x="7701699" y="4364610"/>
            <a:ext cx="1291472" cy="147058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10890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s-CL"/>
              <a:t>www.sistemaspublicos.cl</a:t>
            </a:r>
            <a:endParaRPr lang="en-US" dirty="0"/>
          </a:p>
        </p:txBody>
      </p:sp>
      <p:sp>
        <p:nvSpPr>
          <p:cNvPr id="4" name="Slide Number Placeholder 3"/>
          <p:cNvSpPr>
            <a:spLocks noGrp="1"/>
          </p:cNvSpPr>
          <p:nvPr>
            <p:ph type="sldNum" sz="quarter" idx="12"/>
          </p:nvPr>
        </p:nvSpPr>
        <p:spPr/>
        <p:txBody>
          <a:bodyPr/>
          <a:lstStyle/>
          <a:p>
            <a:fld id="{5BE3B8B1-D8F9-4D8B-8014-6F7F6A75BF2A}" type="slidenum">
              <a:rPr lang="en-US" smtClean="0">
                <a:latin typeface="+mj-lt"/>
              </a:rPr>
              <a:pPr/>
              <a:t>35</a:t>
            </a:fld>
            <a:endParaRPr lang="en-US" dirty="0">
              <a:latin typeface="+mj-lt"/>
            </a:endParaRPr>
          </a:p>
        </p:txBody>
      </p:sp>
      <p:sp>
        <p:nvSpPr>
          <p:cNvPr id="5" name="Title 4"/>
          <p:cNvSpPr>
            <a:spLocks noGrp="1"/>
          </p:cNvSpPr>
          <p:nvPr>
            <p:ph type="title"/>
          </p:nvPr>
        </p:nvSpPr>
        <p:spPr/>
        <p:txBody>
          <a:bodyPr/>
          <a:lstStyle/>
          <a:p>
            <a:r>
              <a:rPr lang="en-US" dirty="0">
                <a:latin typeface="+mj-lt"/>
              </a:rPr>
              <a:t>DIMENSIONES EN ESTUDIO</a:t>
            </a:r>
          </a:p>
        </p:txBody>
      </p:sp>
      <p:sp>
        <p:nvSpPr>
          <p:cNvPr id="6" name="Subtitle 5"/>
          <p:cNvSpPr>
            <a:spLocks noGrp="1"/>
          </p:cNvSpPr>
          <p:nvPr>
            <p:ph type="subTitle" idx="13"/>
          </p:nvPr>
        </p:nvSpPr>
        <p:spPr/>
        <p:txBody>
          <a:bodyPr/>
          <a:lstStyle/>
          <a:p>
            <a:r>
              <a:rPr lang="en-US" dirty="0">
                <a:latin typeface="+mj-lt"/>
              </a:rPr>
              <a:t>HALLAZGOS CUALITATIVOS</a:t>
            </a:r>
          </a:p>
        </p:txBody>
      </p:sp>
      <p:sp>
        <p:nvSpPr>
          <p:cNvPr id="10" name="Rectangle 9">
            <a:extLst>
              <a:ext uri="{FF2B5EF4-FFF2-40B4-BE49-F238E27FC236}">
                <a16:creationId xmlns:a16="http://schemas.microsoft.com/office/drawing/2014/main" id="{943EAE03-5FF0-4E0A-8A92-BCF7AE226B44}"/>
              </a:ext>
            </a:extLst>
          </p:cNvPr>
          <p:cNvSpPr/>
          <p:nvPr/>
        </p:nvSpPr>
        <p:spPr>
          <a:xfrm>
            <a:off x="5657572" y="1773727"/>
            <a:ext cx="2214426" cy="3620161"/>
          </a:xfrm>
          <a:prstGeom prst="rect">
            <a:avLst/>
          </a:prstGeom>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s-CL" sz="1000" b="1" dirty="0">
              <a:solidFill>
                <a:schemeClr val="tx1"/>
              </a:solidFill>
              <a:cs typeface="Calibri"/>
            </a:endParaRPr>
          </a:p>
          <a:p>
            <a:pPr algn="ctr"/>
            <a:r>
              <a:rPr lang="es-CL" b="1" dirty="0">
                <a:solidFill>
                  <a:schemeClr val="tx1"/>
                </a:solidFill>
                <a:cs typeface="Calibri"/>
              </a:rPr>
              <a:t>Efectos observados</a:t>
            </a:r>
            <a:endParaRPr lang="es-CL" b="1" dirty="0">
              <a:solidFill>
                <a:schemeClr val="tx1"/>
              </a:solidFill>
            </a:endParaRPr>
          </a:p>
        </p:txBody>
      </p:sp>
      <p:sp>
        <p:nvSpPr>
          <p:cNvPr id="11" name="Rectangle 10">
            <a:extLst>
              <a:ext uri="{FF2B5EF4-FFF2-40B4-BE49-F238E27FC236}">
                <a16:creationId xmlns:a16="http://schemas.microsoft.com/office/drawing/2014/main" id="{B6F6731C-996C-44D3-AC90-378D4A1F5CA5}"/>
              </a:ext>
            </a:extLst>
          </p:cNvPr>
          <p:cNvSpPr/>
          <p:nvPr/>
        </p:nvSpPr>
        <p:spPr>
          <a:xfrm>
            <a:off x="7989747" y="1759243"/>
            <a:ext cx="2214426" cy="3620161"/>
          </a:xfrm>
          <a:prstGeom prst="rect">
            <a:avLst/>
          </a:prstGeom>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s-CL" sz="1000" b="1" dirty="0">
              <a:solidFill>
                <a:schemeClr val="tx1"/>
              </a:solidFill>
              <a:cs typeface="Calibri"/>
            </a:endParaRPr>
          </a:p>
          <a:p>
            <a:pPr algn="ctr"/>
            <a:r>
              <a:rPr lang="es-CL" b="1" dirty="0">
                <a:solidFill>
                  <a:schemeClr val="tx1"/>
                </a:solidFill>
                <a:cs typeface="Calibri"/>
              </a:rPr>
              <a:t>Estrategias en curso</a:t>
            </a:r>
          </a:p>
        </p:txBody>
      </p:sp>
      <p:sp>
        <p:nvSpPr>
          <p:cNvPr id="12" name="Rectangle 11">
            <a:extLst>
              <a:ext uri="{FF2B5EF4-FFF2-40B4-BE49-F238E27FC236}">
                <a16:creationId xmlns:a16="http://schemas.microsoft.com/office/drawing/2014/main" id="{513C8AB1-7E42-40BB-9A61-D1DA18D4A8DE}"/>
              </a:ext>
            </a:extLst>
          </p:cNvPr>
          <p:cNvSpPr/>
          <p:nvPr/>
        </p:nvSpPr>
        <p:spPr>
          <a:xfrm>
            <a:off x="1661741" y="1773727"/>
            <a:ext cx="3890976" cy="3620161"/>
          </a:xfrm>
          <a:prstGeom prst="rect">
            <a:avLst/>
          </a:prstGeom>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s-CL" sz="900" b="1" dirty="0">
              <a:solidFill>
                <a:schemeClr val="tx1"/>
              </a:solidFill>
              <a:cs typeface="Calibri"/>
            </a:endParaRPr>
          </a:p>
          <a:p>
            <a:pPr algn="ctr"/>
            <a:r>
              <a:rPr lang="es-CL" b="1" dirty="0">
                <a:solidFill>
                  <a:schemeClr val="tx1"/>
                </a:solidFill>
                <a:cs typeface="Calibri"/>
              </a:rPr>
              <a:t>Antecedentes analizados</a:t>
            </a:r>
            <a:endParaRPr lang="es-CL" b="1" dirty="0">
              <a:solidFill>
                <a:schemeClr val="tx1"/>
              </a:solidFill>
            </a:endParaRPr>
          </a:p>
        </p:txBody>
      </p:sp>
      <p:sp>
        <p:nvSpPr>
          <p:cNvPr id="13" name="Rectangle 12">
            <a:extLst>
              <a:ext uri="{FF2B5EF4-FFF2-40B4-BE49-F238E27FC236}">
                <a16:creationId xmlns:a16="http://schemas.microsoft.com/office/drawing/2014/main" id="{84894845-2074-4F57-B063-B141831E4D59}"/>
              </a:ext>
            </a:extLst>
          </p:cNvPr>
          <p:cNvSpPr/>
          <p:nvPr/>
        </p:nvSpPr>
        <p:spPr>
          <a:xfrm>
            <a:off x="1873327" y="2633920"/>
            <a:ext cx="1645920" cy="722381"/>
          </a:xfrm>
          <a:prstGeom prst="rect">
            <a:avLst/>
          </a:prstGeom>
        </p:spPr>
        <p:style>
          <a:lnRef idx="1">
            <a:schemeClr val="accent3"/>
          </a:lnRef>
          <a:fillRef idx="2">
            <a:schemeClr val="accent3"/>
          </a:fillRef>
          <a:effectRef idx="1">
            <a:schemeClr val="accent3"/>
          </a:effectRef>
          <a:fontRef idx="minor">
            <a:schemeClr val="dk1"/>
          </a:fontRef>
        </p:style>
        <p:txBody>
          <a:bodyPr lIns="91440" tIns="45720" rIns="91440" bIns="45720" rtlCol="0" anchor="ctr"/>
          <a:lstStyle/>
          <a:p>
            <a:pPr algn="ctr"/>
            <a:r>
              <a:rPr lang="es-CL" sz="1400" b="1" dirty="0">
                <a:solidFill>
                  <a:schemeClr val="tx1"/>
                </a:solidFill>
                <a:cs typeface="Calibri"/>
              </a:rPr>
              <a:t>Sociales y culturales</a:t>
            </a:r>
          </a:p>
        </p:txBody>
      </p:sp>
      <p:sp>
        <p:nvSpPr>
          <p:cNvPr id="14" name="Rectangle 13">
            <a:extLst>
              <a:ext uri="{FF2B5EF4-FFF2-40B4-BE49-F238E27FC236}">
                <a16:creationId xmlns:a16="http://schemas.microsoft.com/office/drawing/2014/main" id="{DA2FDB7E-4C28-4CB2-ADD2-DFBCB61FF7D6}"/>
              </a:ext>
            </a:extLst>
          </p:cNvPr>
          <p:cNvSpPr/>
          <p:nvPr/>
        </p:nvSpPr>
        <p:spPr>
          <a:xfrm>
            <a:off x="1881206" y="4327704"/>
            <a:ext cx="1645920" cy="725665"/>
          </a:xfrm>
          <a:prstGeom prst="rect">
            <a:avLst/>
          </a:prstGeom>
        </p:spPr>
        <p:style>
          <a:lnRef idx="1">
            <a:schemeClr val="accent3"/>
          </a:lnRef>
          <a:fillRef idx="2">
            <a:schemeClr val="accent3"/>
          </a:fillRef>
          <a:effectRef idx="1">
            <a:schemeClr val="accent3"/>
          </a:effectRef>
          <a:fontRef idx="minor">
            <a:schemeClr val="dk1"/>
          </a:fontRef>
        </p:style>
        <p:txBody>
          <a:bodyPr lIns="91440" tIns="45720" rIns="91440" bIns="45720" rtlCol="0" anchor="ctr"/>
          <a:lstStyle/>
          <a:p>
            <a:pPr algn="ctr"/>
            <a:r>
              <a:rPr lang="es-CL" sz="1400" b="1" dirty="0">
                <a:solidFill>
                  <a:schemeClr val="tx1"/>
                </a:solidFill>
                <a:cs typeface="Calibri"/>
              </a:rPr>
              <a:t>Características Personales</a:t>
            </a:r>
            <a:endParaRPr lang="es-CL" sz="1100" dirty="0">
              <a:solidFill>
                <a:schemeClr val="tx1"/>
              </a:solidFill>
              <a:cs typeface="Calibri"/>
            </a:endParaRPr>
          </a:p>
        </p:txBody>
      </p:sp>
      <p:sp>
        <p:nvSpPr>
          <p:cNvPr id="15" name="Rectangle 14">
            <a:extLst>
              <a:ext uri="{FF2B5EF4-FFF2-40B4-BE49-F238E27FC236}">
                <a16:creationId xmlns:a16="http://schemas.microsoft.com/office/drawing/2014/main" id="{93A85AB1-EE16-4AF7-8251-FA3CD0F1CE83}"/>
              </a:ext>
            </a:extLst>
          </p:cNvPr>
          <p:cNvSpPr/>
          <p:nvPr/>
        </p:nvSpPr>
        <p:spPr>
          <a:xfrm>
            <a:off x="3691217" y="2633920"/>
            <a:ext cx="1645920" cy="722381"/>
          </a:xfrm>
          <a:prstGeom prst="rect">
            <a:avLst/>
          </a:prstGeom>
        </p:spPr>
        <p:style>
          <a:lnRef idx="1">
            <a:schemeClr val="accent3"/>
          </a:lnRef>
          <a:fillRef idx="2">
            <a:schemeClr val="accent3"/>
          </a:fillRef>
          <a:effectRef idx="1">
            <a:schemeClr val="accent3"/>
          </a:effectRef>
          <a:fontRef idx="minor">
            <a:schemeClr val="dk1"/>
          </a:fontRef>
        </p:style>
        <p:txBody>
          <a:bodyPr lIns="91440" tIns="45720" rIns="91440" bIns="45720" rtlCol="0" anchor="ctr"/>
          <a:lstStyle/>
          <a:p>
            <a:pPr algn="ctr"/>
            <a:r>
              <a:rPr lang="es-CL" sz="1400" b="1" dirty="0">
                <a:solidFill>
                  <a:schemeClr val="tx1"/>
                </a:solidFill>
                <a:cs typeface="Calibri"/>
              </a:rPr>
              <a:t>Discriminación descrita en la literatura</a:t>
            </a:r>
            <a:endParaRPr lang="es-CL" dirty="0">
              <a:solidFill>
                <a:schemeClr val="tx1"/>
              </a:solidFill>
            </a:endParaRPr>
          </a:p>
        </p:txBody>
      </p:sp>
      <p:sp>
        <p:nvSpPr>
          <p:cNvPr id="16" name="Rectangle 15">
            <a:extLst>
              <a:ext uri="{FF2B5EF4-FFF2-40B4-BE49-F238E27FC236}">
                <a16:creationId xmlns:a16="http://schemas.microsoft.com/office/drawing/2014/main" id="{58DEA5FE-E542-4583-B80C-4ADF1C6C8782}"/>
              </a:ext>
            </a:extLst>
          </p:cNvPr>
          <p:cNvSpPr/>
          <p:nvPr/>
        </p:nvSpPr>
        <p:spPr>
          <a:xfrm>
            <a:off x="5946894" y="4325952"/>
            <a:ext cx="1645920" cy="722376"/>
          </a:xfrm>
          <a:prstGeom prst="rect">
            <a:avLst/>
          </a:prstGeom>
        </p:spPr>
        <p:style>
          <a:lnRef idx="1">
            <a:schemeClr val="accent3"/>
          </a:lnRef>
          <a:fillRef idx="2">
            <a:schemeClr val="accent3"/>
          </a:fillRef>
          <a:effectRef idx="1">
            <a:schemeClr val="accent3"/>
          </a:effectRef>
          <a:fontRef idx="minor">
            <a:schemeClr val="dk1"/>
          </a:fontRef>
        </p:style>
        <p:txBody>
          <a:bodyPr lIns="91440" tIns="45720" rIns="91440" bIns="45720" rtlCol="0" anchor="ctr"/>
          <a:lstStyle/>
          <a:p>
            <a:pPr algn="ctr"/>
            <a:r>
              <a:rPr lang="es-CL" sz="1400" b="1" dirty="0">
                <a:solidFill>
                  <a:schemeClr val="tx1"/>
                </a:solidFill>
                <a:cs typeface="Calibri"/>
              </a:rPr>
              <a:t>Discriminación</a:t>
            </a:r>
          </a:p>
        </p:txBody>
      </p:sp>
      <p:sp>
        <p:nvSpPr>
          <p:cNvPr id="17" name="Rectangle 16">
            <a:extLst>
              <a:ext uri="{FF2B5EF4-FFF2-40B4-BE49-F238E27FC236}">
                <a16:creationId xmlns:a16="http://schemas.microsoft.com/office/drawing/2014/main" id="{61EC8C73-0932-44A4-8A2F-AF03F86FF097}"/>
              </a:ext>
            </a:extLst>
          </p:cNvPr>
          <p:cNvSpPr/>
          <p:nvPr/>
        </p:nvSpPr>
        <p:spPr>
          <a:xfrm>
            <a:off x="5965367" y="3484424"/>
            <a:ext cx="1645920" cy="722376"/>
          </a:xfrm>
          <a:prstGeom prst="rect">
            <a:avLst/>
          </a:prstGeom>
        </p:spPr>
        <p:style>
          <a:lnRef idx="1">
            <a:schemeClr val="accent3"/>
          </a:lnRef>
          <a:fillRef idx="2">
            <a:schemeClr val="accent3"/>
          </a:fillRef>
          <a:effectRef idx="1">
            <a:schemeClr val="accent3"/>
          </a:effectRef>
          <a:fontRef idx="minor">
            <a:schemeClr val="dk1"/>
          </a:fontRef>
        </p:style>
        <p:txBody>
          <a:bodyPr lIns="91440" tIns="45720" rIns="91440" bIns="45720" rtlCol="0" anchor="ctr"/>
          <a:lstStyle/>
          <a:p>
            <a:pPr algn="ctr"/>
            <a:r>
              <a:rPr lang="es-CL" sz="1400" b="1" dirty="0">
                <a:solidFill>
                  <a:schemeClr val="tx1"/>
                </a:solidFill>
                <a:cs typeface="Calibri"/>
              </a:rPr>
              <a:t>Diferenciadores observados entre hombres y mujeres</a:t>
            </a:r>
          </a:p>
        </p:txBody>
      </p:sp>
      <p:sp>
        <p:nvSpPr>
          <p:cNvPr id="18" name="Rectangle: Rounded Corners 11">
            <a:extLst>
              <a:ext uri="{FF2B5EF4-FFF2-40B4-BE49-F238E27FC236}">
                <a16:creationId xmlns:a16="http://schemas.microsoft.com/office/drawing/2014/main" id="{7F47F4B1-AFE1-4D77-8595-AC9723E71D84}"/>
              </a:ext>
            </a:extLst>
          </p:cNvPr>
          <p:cNvSpPr/>
          <p:nvPr/>
        </p:nvSpPr>
        <p:spPr>
          <a:xfrm>
            <a:off x="3687280" y="3484420"/>
            <a:ext cx="1645920" cy="722380"/>
          </a:xfrm>
          <a:prstGeom prst="rect">
            <a:avLst/>
          </a:prstGeom>
        </p:spPr>
        <p:style>
          <a:lnRef idx="1">
            <a:schemeClr val="accent3"/>
          </a:lnRef>
          <a:fillRef idx="2">
            <a:schemeClr val="accent3"/>
          </a:fillRef>
          <a:effectRef idx="1">
            <a:schemeClr val="accent3"/>
          </a:effectRef>
          <a:fontRef idx="minor">
            <a:schemeClr val="dk1"/>
          </a:fontRef>
        </p:style>
        <p:txBody>
          <a:bodyPr lIns="91440" tIns="45720" rIns="91440" bIns="45720" rtlCol="0" anchor="ctr"/>
          <a:lstStyle/>
          <a:p>
            <a:pPr algn="ctr"/>
            <a:r>
              <a:rPr lang="es-CL" sz="1400" b="1" dirty="0">
                <a:solidFill>
                  <a:schemeClr val="tx1"/>
                </a:solidFill>
                <a:cs typeface="Calibri"/>
              </a:rPr>
              <a:t>Características Organizacionales</a:t>
            </a:r>
          </a:p>
        </p:txBody>
      </p:sp>
      <p:sp>
        <p:nvSpPr>
          <p:cNvPr id="19" name="Rectangle: Rounded Corners 8">
            <a:extLst>
              <a:ext uri="{FF2B5EF4-FFF2-40B4-BE49-F238E27FC236}">
                <a16:creationId xmlns:a16="http://schemas.microsoft.com/office/drawing/2014/main" id="{35C556E6-45F2-4936-A901-DF757B3EDCE6}"/>
              </a:ext>
            </a:extLst>
          </p:cNvPr>
          <p:cNvSpPr/>
          <p:nvPr/>
        </p:nvSpPr>
        <p:spPr>
          <a:xfrm>
            <a:off x="3695156" y="4327705"/>
            <a:ext cx="1645920" cy="725664"/>
          </a:xfrm>
          <a:prstGeom prst="rect">
            <a:avLst/>
          </a:prstGeom>
        </p:spPr>
        <p:style>
          <a:lnRef idx="1">
            <a:schemeClr val="accent3"/>
          </a:lnRef>
          <a:fillRef idx="2">
            <a:schemeClr val="accent3"/>
          </a:fillRef>
          <a:effectRef idx="1">
            <a:schemeClr val="accent3"/>
          </a:effectRef>
          <a:fontRef idx="minor">
            <a:schemeClr val="dk1"/>
          </a:fontRef>
        </p:style>
        <p:txBody>
          <a:bodyPr lIns="91440" tIns="45720" rIns="91440" bIns="45720" rtlCol="0" anchor="ctr"/>
          <a:lstStyle/>
          <a:p>
            <a:pPr algn="ctr"/>
            <a:r>
              <a:rPr lang="es-CL" sz="1300" b="1" dirty="0">
                <a:solidFill>
                  <a:schemeClr val="tx1"/>
                </a:solidFill>
                <a:cs typeface="Calibri"/>
              </a:rPr>
              <a:t>Actores involucrados en el proceso de selección</a:t>
            </a:r>
          </a:p>
        </p:txBody>
      </p:sp>
      <p:sp>
        <p:nvSpPr>
          <p:cNvPr id="20" name="Rectangle 19">
            <a:extLst>
              <a:ext uri="{FF2B5EF4-FFF2-40B4-BE49-F238E27FC236}">
                <a16:creationId xmlns:a16="http://schemas.microsoft.com/office/drawing/2014/main" id="{F13BFBCF-F709-4FEC-85DC-325CFE4B8B3E}"/>
              </a:ext>
            </a:extLst>
          </p:cNvPr>
          <p:cNvSpPr/>
          <p:nvPr/>
        </p:nvSpPr>
        <p:spPr>
          <a:xfrm>
            <a:off x="1881206" y="3481136"/>
            <a:ext cx="1645920" cy="725664"/>
          </a:xfrm>
          <a:prstGeom prst="rect">
            <a:avLst/>
          </a:prstGeom>
        </p:spPr>
        <p:style>
          <a:lnRef idx="1">
            <a:schemeClr val="accent3"/>
          </a:lnRef>
          <a:fillRef idx="2">
            <a:schemeClr val="accent3"/>
          </a:fillRef>
          <a:effectRef idx="1">
            <a:schemeClr val="accent3"/>
          </a:effectRef>
          <a:fontRef idx="minor">
            <a:schemeClr val="dk1"/>
          </a:fontRef>
        </p:style>
        <p:txBody>
          <a:bodyPr lIns="91440" tIns="45720" rIns="91440" bIns="45720" rtlCol="0" anchor="ctr"/>
          <a:lstStyle/>
          <a:p>
            <a:pPr algn="ctr"/>
            <a:r>
              <a:rPr lang="es-CL" sz="1400" b="1" dirty="0">
                <a:solidFill>
                  <a:schemeClr val="tx1"/>
                </a:solidFill>
                <a:cs typeface="Calibri"/>
              </a:rPr>
              <a:t>Normativa chilena</a:t>
            </a:r>
          </a:p>
        </p:txBody>
      </p:sp>
      <p:sp>
        <p:nvSpPr>
          <p:cNvPr id="21" name="Rectangle 20">
            <a:extLst>
              <a:ext uri="{FF2B5EF4-FFF2-40B4-BE49-F238E27FC236}">
                <a16:creationId xmlns:a16="http://schemas.microsoft.com/office/drawing/2014/main" id="{D133289E-B30B-454C-B7CE-833AA12F67A8}"/>
              </a:ext>
            </a:extLst>
          </p:cNvPr>
          <p:cNvSpPr/>
          <p:nvPr/>
        </p:nvSpPr>
        <p:spPr>
          <a:xfrm>
            <a:off x="5946894" y="2633920"/>
            <a:ext cx="1645920" cy="722376"/>
          </a:xfrm>
          <a:prstGeom prst="rect">
            <a:avLst/>
          </a:prstGeom>
        </p:spPr>
        <p:style>
          <a:lnRef idx="1">
            <a:schemeClr val="accent3"/>
          </a:lnRef>
          <a:fillRef idx="2">
            <a:schemeClr val="accent3"/>
          </a:fillRef>
          <a:effectRef idx="1">
            <a:schemeClr val="accent3"/>
          </a:effectRef>
          <a:fontRef idx="minor">
            <a:schemeClr val="dk1"/>
          </a:fontRef>
        </p:style>
        <p:txBody>
          <a:bodyPr lIns="91440" tIns="45720" rIns="91440" bIns="45720" rtlCol="0" anchor="ctr"/>
          <a:lstStyle/>
          <a:p>
            <a:pPr algn="ctr"/>
            <a:r>
              <a:rPr lang="es-CL" sz="1400" b="1" dirty="0">
                <a:solidFill>
                  <a:schemeClr val="tx1"/>
                </a:solidFill>
                <a:cs typeface="Calibri"/>
              </a:rPr>
              <a:t>Baja postulación mujeres</a:t>
            </a:r>
          </a:p>
        </p:txBody>
      </p:sp>
      <p:sp>
        <p:nvSpPr>
          <p:cNvPr id="22" name="Rectangle 21">
            <a:extLst>
              <a:ext uri="{FF2B5EF4-FFF2-40B4-BE49-F238E27FC236}">
                <a16:creationId xmlns:a16="http://schemas.microsoft.com/office/drawing/2014/main" id="{001787BC-E0CF-41E5-A6AB-15ADA2FFB504}"/>
              </a:ext>
            </a:extLst>
          </p:cNvPr>
          <p:cNvSpPr/>
          <p:nvPr/>
        </p:nvSpPr>
        <p:spPr>
          <a:xfrm>
            <a:off x="8298953" y="2633920"/>
            <a:ext cx="1645920" cy="722376"/>
          </a:xfrm>
          <a:prstGeom prst="rect">
            <a:avLst/>
          </a:prstGeom>
        </p:spPr>
        <p:style>
          <a:lnRef idx="1">
            <a:schemeClr val="accent3"/>
          </a:lnRef>
          <a:fillRef idx="2">
            <a:schemeClr val="accent3"/>
          </a:fillRef>
          <a:effectRef idx="1">
            <a:schemeClr val="accent3"/>
          </a:effectRef>
          <a:fontRef idx="minor">
            <a:schemeClr val="dk1"/>
          </a:fontRef>
        </p:style>
        <p:txBody>
          <a:bodyPr lIns="91440" tIns="45720" rIns="91440" bIns="45720" rtlCol="0" anchor="ctr"/>
          <a:lstStyle/>
          <a:p>
            <a:pPr algn="ctr"/>
            <a:r>
              <a:rPr lang="es-CL" sz="1400" b="1" dirty="0">
                <a:solidFill>
                  <a:schemeClr val="tx1"/>
                </a:solidFill>
                <a:cs typeface="Calibri"/>
              </a:rPr>
              <a:t>Red mujeres líderes</a:t>
            </a:r>
          </a:p>
        </p:txBody>
      </p:sp>
      <p:sp>
        <p:nvSpPr>
          <p:cNvPr id="23" name="Rectangle 22">
            <a:extLst>
              <a:ext uri="{FF2B5EF4-FFF2-40B4-BE49-F238E27FC236}">
                <a16:creationId xmlns:a16="http://schemas.microsoft.com/office/drawing/2014/main" id="{EB541F44-EC8B-4EA9-94F0-74AB22E7F51B}"/>
              </a:ext>
            </a:extLst>
          </p:cNvPr>
          <p:cNvSpPr/>
          <p:nvPr/>
        </p:nvSpPr>
        <p:spPr>
          <a:xfrm>
            <a:off x="8288306" y="3484424"/>
            <a:ext cx="1645920" cy="722376"/>
          </a:xfrm>
          <a:prstGeom prst="rect">
            <a:avLst/>
          </a:prstGeom>
        </p:spPr>
        <p:style>
          <a:lnRef idx="1">
            <a:schemeClr val="accent3"/>
          </a:lnRef>
          <a:fillRef idx="2">
            <a:schemeClr val="accent3"/>
          </a:fillRef>
          <a:effectRef idx="1">
            <a:schemeClr val="accent3"/>
          </a:effectRef>
          <a:fontRef idx="minor">
            <a:schemeClr val="dk1"/>
          </a:fontRef>
        </p:style>
        <p:txBody>
          <a:bodyPr lIns="91440" tIns="45720" rIns="91440" bIns="45720" rtlCol="0" anchor="ctr"/>
          <a:lstStyle/>
          <a:p>
            <a:pPr algn="ctr"/>
            <a:r>
              <a:rPr lang="es-CL" sz="1400" b="1" dirty="0">
                <a:solidFill>
                  <a:schemeClr val="tx1"/>
                </a:solidFill>
                <a:cs typeface="Calibri"/>
              </a:rPr>
              <a:t>Proceso con protocolos estrictos</a:t>
            </a:r>
          </a:p>
        </p:txBody>
      </p:sp>
      <p:sp>
        <p:nvSpPr>
          <p:cNvPr id="24" name="Rectangle 23">
            <a:extLst>
              <a:ext uri="{FF2B5EF4-FFF2-40B4-BE49-F238E27FC236}">
                <a16:creationId xmlns:a16="http://schemas.microsoft.com/office/drawing/2014/main" id="{93C270EA-DDF2-4F8D-8165-06179151A36D}"/>
              </a:ext>
            </a:extLst>
          </p:cNvPr>
          <p:cNvSpPr/>
          <p:nvPr/>
        </p:nvSpPr>
        <p:spPr>
          <a:xfrm>
            <a:off x="8288306" y="4331860"/>
            <a:ext cx="1645920" cy="722376"/>
          </a:xfrm>
          <a:prstGeom prst="rect">
            <a:avLst/>
          </a:prstGeom>
        </p:spPr>
        <p:style>
          <a:lnRef idx="1">
            <a:schemeClr val="accent3"/>
          </a:lnRef>
          <a:fillRef idx="2">
            <a:schemeClr val="accent3"/>
          </a:fillRef>
          <a:effectRef idx="1">
            <a:schemeClr val="accent3"/>
          </a:effectRef>
          <a:fontRef idx="minor">
            <a:schemeClr val="dk1"/>
          </a:fontRef>
        </p:style>
        <p:txBody>
          <a:bodyPr lIns="91440" tIns="45720" rIns="91440" bIns="45720" rtlCol="0" anchor="ctr"/>
          <a:lstStyle/>
          <a:p>
            <a:pPr algn="ctr"/>
            <a:r>
              <a:rPr lang="es-CL" sz="1400" b="1" dirty="0">
                <a:solidFill>
                  <a:schemeClr val="tx1"/>
                </a:solidFill>
                <a:cs typeface="Calibri"/>
              </a:rPr>
              <a:t>Estudios</a:t>
            </a:r>
          </a:p>
        </p:txBody>
      </p:sp>
    </p:spTree>
    <p:extLst>
      <p:ext uri="{BB962C8B-B14F-4D97-AF65-F5344CB8AC3E}">
        <p14:creationId xmlns:p14="http://schemas.microsoft.com/office/powerpoint/2010/main" val="38411997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Marcador de contenido 7">
            <a:extLst>
              <a:ext uri="{FF2B5EF4-FFF2-40B4-BE49-F238E27FC236}">
                <a16:creationId xmlns:a16="http://schemas.microsoft.com/office/drawing/2014/main" id="{BFAED388-90FB-4C9A-976E-E8F0C4F9F160}"/>
              </a:ext>
            </a:extLst>
          </p:cNvPr>
          <p:cNvGraphicFramePr>
            <a:graphicFrameLocks noGrp="1"/>
          </p:cNvGraphicFramePr>
          <p:nvPr>
            <p:ph idx="1"/>
          </p:nvPr>
        </p:nvGraphicFramePr>
        <p:xfrm>
          <a:off x="279400" y="1346201"/>
          <a:ext cx="11547475" cy="22269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Marcador de pie de página 2">
            <a:extLst>
              <a:ext uri="{FF2B5EF4-FFF2-40B4-BE49-F238E27FC236}">
                <a16:creationId xmlns:a16="http://schemas.microsoft.com/office/drawing/2014/main" id="{3D6B09E0-43DA-4D7B-BAC8-92B8A717E0D3}"/>
              </a:ext>
            </a:extLst>
          </p:cNvPr>
          <p:cNvSpPr>
            <a:spLocks noGrp="1"/>
          </p:cNvSpPr>
          <p:nvPr>
            <p:ph type="ftr" sz="quarter" idx="11"/>
          </p:nvPr>
        </p:nvSpPr>
        <p:spPr/>
        <p:txBody>
          <a:bodyPr/>
          <a:lstStyle/>
          <a:p>
            <a:r>
              <a:rPr lang="es-CL"/>
              <a:t>www.sistemaspublicos.cl</a:t>
            </a:r>
            <a:endParaRPr lang="en-US" dirty="0"/>
          </a:p>
        </p:txBody>
      </p:sp>
      <p:sp>
        <p:nvSpPr>
          <p:cNvPr id="4" name="Marcador de número de diapositiva 3">
            <a:extLst>
              <a:ext uri="{FF2B5EF4-FFF2-40B4-BE49-F238E27FC236}">
                <a16:creationId xmlns:a16="http://schemas.microsoft.com/office/drawing/2014/main" id="{AE2521C5-1B9A-4999-8F65-B21669E0E72B}"/>
              </a:ext>
            </a:extLst>
          </p:cNvPr>
          <p:cNvSpPr>
            <a:spLocks noGrp="1"/>
          </p:cNvSpPr>
          <p:nvPr>
            <p:ph type="sldNum" sz="quarter" idx="12"/>
          </p:nvPr>
        </p:nvSpPr>
        <p:spPr/>
        <p:txBody>
          <a:bodyPr/>
          <a:lstStyle/>
          <a:p>
            <a:fld id="{5BE3B8B1-D8F9-4D8B-8014-6F7F6A75BF2A}" type="slidenum">
              <a:rPr lang="en-US" smtClean="0"/>
              <a:pPr/>
              <a:t>36</a:t>
            </a:fld>
            <a:endParaRPr lang="en-US" dirty="0"/>
          </a:p>
        </p:txBody>
      </p:sp>
      <p:sp>
        <p:nvSpPr>
          <p:cNvPr id="5" name="Título 4">
            <a:extLst>
              <a:ext uri="{FF2B5EF4-FFF2-40B4-BE49-F238E27FC236}">
                <a16:creationId xmlns:a16="http://schemas.microsoft.com/office/drawing/2014/main" id="{CA6C9427-BD81-4E10-AF0C-6D6658717C56}"/>
              </a:ext>
            </a:extLst>
          </p:cNvPr>
          <p:cNvSpPr>
            <a:spLocks noGrp="1"/>
          </p:cNvSpPr>
          <p:nvPr>
            <p:ph type="title"/>
          </p:nvPr>
        </p:nvSpPr>
        <p:spPr/>
        <p:txBody>
          <a:bodyPr/>
          <a:lstStyle/>
          <a:p>
            <a:r>
              <a:rPr lang="es-CL" dirty="0"/>
              <a:t>CONCLUSIONES Y RECOMENDACIONES</a:t>
            </a:r>
          </a:p>
        </p:txBody>
      </p:sp>
      <p:sp>
        <p:nvSpPr>
          <p:cNvPr id="6" name="Subtítulo 5">
            <a:extLst>
              <a:ext uri="{FF2B5EF4-FFF2-40B4-BE49-F238E27FC236}">
                <a16:creationId xmlns:a16="http://schemas.microsoft.com/office/drawing/2014/main" id="{8C00478C-BD77-48DA-B4FC-4C9700A7AF9A}"/>
              </a:ext>
            </a:extLst>
          </p:cNvPr>
          <p:cNvSpPr>
            <a:spLocks noGrp="1"/>
          </p:cNvSpPr>
          <p:nvPr>
            <p:ph type="subTitle" idx="13"/>
          </p:nvPr>
        </p:nvSpPr>
        <p:spPr/>
        <p:txBody>
          <a:bodyPr/>
          <a:lstStyle/>
          <a:p>
            <a:endParaRPr lang="es-CL"/>
          </a:p>
        </p:txBody>
      </p:sp>
      <p:graphicFrame>
        <p:nvGraphicFramePr>
          <p:cNvPr id="9" name="Marcador de contenido 7">
            <a:extLst>
              <a:ext uri="{FF2B5EF4-FFF2-40B4-BE49-F238E27FC236}">
                <a16:creationId xmlns:a16="http://schemas.microsoft.com/office/drawing/2014/main" id="{5E64789E-21B9-409D-8A94-9F51F67F2A5E}"/>
              </a:ext>
            </a:extLst>
          </p:cNvPr>
          <p:cNvGraphicFramePr>
            <a:graphicFrameLocks/>
          </p:cNvGraphicFramePr>
          <p:nvPr/>
        </p:nvGraphicFramePr>
        <p:xfrm>
          <a:off x="279399" y="3924834"/>
          <a:ext cx="11547475" cy="222699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6457456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s-CL" dirty="0"/>
              <a:t>HALLAZGOS Y RECOMENDACIONES</a:t>
            </a:r>
          </a:p>
        </p:txBody>
      </p:sp>
      <p:sp>
        <p:nvSpPr>
          <p:cNvPr id="4" name="Text Placeholder 3"/>
          <p:cNvSpPr>
            <a:spLocks noGrp="1"/>
          </p:cNvSpPr>
          <p:nvPr>
            <p:ph type="body" idx="10"/>
          </p:nvPr>
        </p:nvSpPr>
        <p:spPr/>
        <p:txBody>
          <a:bodyPr/>
          <a:lstStyle/>
          <a:p>
            <a:r>
              <a:rPr lang="es-CL" dirty="0"/>
              <a:t>Noviembre 2022</a:t>
            </a:r>
          </a:p>
        </p:txBody>
      </p:sp>
      <p:sp>
        <p:nvSpPr>
          <p:cNvPr id="5" name="Text Placeholder 4"/>
          <p:cNvSpPr>
            <a:spLocks noGrp="1"/>
          </p:cNvSpPr>
          <p:nvPr>
            <p:ph type="body" idx="11"/>
          </p:nvPr>
        </p:nvSpPr>
        <p:spPr/>
        <p:txBody>
          <a:bodyPr>
            <a:normAutofit fontScale="92500" lnSpcReduction="20000"/>
          </a:bodyPr>
          <a:lstStyle/>
          <a:p>
            <a:r>
              <a:rPr lang="es-CL" dirty="0"/>
              <a:t>MACARENA ANDRADE M.  - </a:t>
            </a:r>
            <a:r>
              <a:rPr lang="es-CL" b="1" dirty="0"/>
              <a:t>XIMENA PIZARRO B. </a:t>
            </a:r>
            <a:r>
              <a:rPr lang="es-CL" dirty="0"/>
              <a:t>- ANDRÉS FERNÁNDEZ V. – PABLO PAREDES N. </a:t>
            </a:r>
          </a:p>
        </p:txBody>
      </p:sp>
      <p:sp>
        <p:nvSpPr>
          <p:cNvPr id="6" name="Footer Placeholder 5"/>
          <p:cNvSpPr>
            <a:spLocks noGrp="1"/>
          </p:cNvSpPr>
          <p:nvPr>
            <p:ph type="ftr" sz="quarter" idx="12"/>
          </p:nvPr>
        </p:nvSpPr>
        <p:spPr/>
        <p:txBody>
          <a:bodyPr/>
          <a:lstStyle/>
          <a:p>
            <a:r>
              <a:rPr lang="es-CL"/>
              <a:t>www.sistemaspublicos.cl</a:t>
            </a:r>
            <a:endParaRPr lang="en-US" dirty="0"/>
          </a:p>
        </p:txBody>
      </p:sp>
      <p:sp>
        <p:nvSpPr>
          <p:cNvPr id="2" name="Title 1"/>
          <p:cNvSpPr>
            <a:spLocks noGrp="1"/>
          </p:cNvSpPr>
          <p:nvPr>
            <p:ph type="ctrTitle"/>
          </p:nvPr>
        </p:nvSpPr>
        <p:spPr/>
        <p:txBody>
          <a:bodyPr/>
          <a:lstStyle/>
          <a:p>
            <a:r>
              <a:rPr lang="es-CL" dirty="0"/>
              <a:t>ESTUDIO PARTICIPACIÓN DE LAS MUJERES EN EL SISTEMA DE ALTA DIRECCIÓN PÚBLICA (SADP)</a:t>
            </a:r>
          </a:p>
        </p:txBody>
      </p:sp>
      <p:sp>
        <p:nvSpPr>
          <p:cNvPr id="8" name="CuadroTexto 7">
            <a:extLst>
              <a:ext uri="{FF2B5EF4-FFF2-40B4-BE49-F238E27FC236}">
                <a16:creationId xmlns:a16="http://schemas.microsoft.com/office/drawing/2014/main" id="{54570921-A7A5-EC88-EA1A-962B271E37E6}"/>
              </a:ext>
            </a:extLst>
          </p:cNvPr>
          <p:cNvSpPr txBox="1"/>
          <p:nvPr/>
        </p:nvSpPr>
        <p:spPr>
          <a:xfrm>
            <a:off x="1179443" y="4436918"/>
            <a:ext cx="8899739" cy="923330"/>
          </a:xfrm>
          <a:prstGeom prst="rect">
            <a:avLst/>
          </a:prstGeom>
          <a:noFill/>
        </p:spPr>
        <p:txBody>
          <a:bodyPr wrap="square" rtlCol="0">
            <a:spAutoFit/>
          </a:bodyPr>
          <a:lstStyle/>
          <a:p>
            <a:r>
              <a:rPr lang="es-MX" dirty="0"/>
              <a:t>Presentación para el </a:t>
            </a:r>
            <a:r>
              <a:rPr lang="es-MX" dirty="0" smtClean="0"/>
              <a:t>encuentro </a:t>
            </a:r>
            <a:r>
              <a:rPr lang="es-MX" dirty="0"/>
              <a:t>“Nuevos desafíos para la ADP: Más mujeres</a:t>
            </a:r>
            <a:r>
              <a:rPr lang="es-MX" dirty="0" smtClean="0"/>
              <a:t>”, actividad que es parte del 5</a:t>
            </a:r>
            <a:r>
              <a:rPr lang="es-MX" dirty="0"/>
              <a:t>° ciclo de coloquios sobre empleos públicos y </a:t>
            </a:r>
            <a:r>
              <a:rPr lang="es-MX" dirty="0" smtClean="0"/>
              <a:t>ADP, iniciativa del </a:t>
            </a:r>
            <a:r>
              <a:rPr lang="es-MX" dirty="0"/>
              <a:t>Servicio </a:t>
            </a:r>
            <a:r>
              <a:rPr lang="es-MX" dirty="0" smtClean="0"/>
              <a:t>Civil y el Centro de Sistemas Públicos de la U. de Chile.</a:t>
            </a:r>
            <a:endParaRPr lang="es-CL" dirty="0"/>
          </a:p>
        </p:txBody>
      </p:sp>
    </p:spTree>
    <p:extLst>
      <p:ext uri="{BB962C8B-B14F-4D97-AF65-F5344CB8AC3E}">
        <p14:creationId xmlns:p14="http://schemas.microsoft.com/office/powerpoint/2010/main" val="7828695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a:extLst>
              <a:ext uri="{FF2B5EF4-FFF2-40B4-BE49-F238E27FC236}">
                <a16:creationId xmlns:a16="http://schemas.microsoft.com/office/drawing/2014/main" id="{01D43517-23E0-4656-94B8-EA17B27149DD}"/>
              </a:ext>
            </a:extLst>
          </p:cNvPr>
          <p:cNvSpPr>
            <a:spLocks noGrp="1"/>
          </p:cNvSpPr>
          <p:nvPr>
            <p:ph idx="1"/>
          </p:nvPr>
        </p:nvSpPr>
        <p:spPr>
          <a:xfrm>
            <a:off x="279399" y="1346201"/>
            <a:ext cx="11547475" cy="3605609"/>
          </a:xfrm>
        </p:spPr>
        <p:txBody>
          <a:bodyPr/>
          <a:lstStyle/>
          <a:p>
            <a:pPr marL="0" indent="0" algn="just">
              <a:lnSpc>
                <a:spcPct val="110000"/>
              </a:lnSpc>
              <a:spcAft>
                <a:spcPts val="800"/>
              </a:spcAft>
              <a:buNone/>
            </a:pPr>
            <a:r>
              <a:rPr lang="es-CL" sz="1800" dirty="0">
                <a:effectLst/>
                <a:highlight>
                  <a:srgbClr val="FFFFFF"/>
                </a:highlight>
                <a:latin typeface="Calibri Light" panose="020F0302020204030204" pitchFamily="34" charset="0"/>
                <a:ea typeface="Calibri" panose="020F0502020204030204" pitchFamily="34" charset="0"/>
                <a:cs typeface="Arial" panose="020B0604020202020204" pitchFamily="34" charset="0"/>
              </a:rPr>
              <a:t>Analizar la participación y comportamiento de las mujeres en el Sistema de Alta Dirección Pública - SADP, identificando los sectores y tipos de cargo que son ocupados por ellas y la evolución que ha tenido en los últimos 10 años, con el fin de identificar brechas o barreras de género en el SADP.</a:t>
            </a:r>
            <a:endParaRPr lang="es-CL" sz="1800" dirty="0">
              <a:effectLst/>
              <a:latin typeface="Calibri Light" panose="020F0302020204030204" pitchFamily="34" charset="0"/>
              <a:ea typeface="Calibri" panose="020F0502020204030204" pitchFamily="34" charset="0"/>
              <a:cs typeface="Arial" panose="020B0604020202020204" pitchFamily="34" charset="0"/>
            </a:endParaRPr>
          </a:p>
          <a:p>
            <a:pPr marL="342900" lvl="0" indent="-342900" algn="just">
              <a:lnSpc>
                <a:spcPct val="110000"/>
              </a:lnSpc>
              <a:spcAft>
                <a:spcPts val="800"/>
              </a:spcAft>
              <a:buClr>
                <a:srgbClr val="D01C51"/>
              </a:buClr>
              <a:buFont typeface="+mj-lt"/>
              <a:buAutoNum type="romanUcPeriod"/>
            </a:pPr>
            <a:r>
              <a:rPr lang="es-CL" sz="1800" dirty="0">
                <a:effectLst/>
                <a:highlight>
                  <a:srgbClr val="FFFFFF"/>
                </a:highlight>
                <a:latin typeface="Calibri Light" panose="020F0302020204030204" pitchFamily="34" charset="0"/>
                <a:ea typeface="Calibri" panose="020F0502020204030204" pitchFamily="34" charset="0"/>
                <a:cs typeface="Arial" panose="020B0604020202020204" pitchFamily="34" charset="0"/>
              </a:rPr>
              <a:t>Caracterización de las mujeres que han sido parte del SADP. </a:t>
            </a:r>
            <a:endParaRPr lang="es-CL" sz="1800" dirty="0">
              <a:effectLst/>
              <a:latin typeface="Calibri Light" panose="020F0302020204030204" pitchFamily="34" charset="0"/>
              <a:ea typeface="Calibri" panose="020F0502020204030204" pitchFamily="34" charset="0"/>
              <a:cs typeface="Arial" panose="020B0604020202020204" pitchFamily="34" charset="0"/>
            </a:endParaRPr>
          </a:p>
          <a:p>
            <a:pPr marL="342900" lvl="0" indent="-342900" algn="just">
              <a:lnSpc>
                <a:spcPct val="110000"/>
              </a:lnSpc>
              <a:spcAft>
                <a:spcPts val="800"/>
              </a:spcAft>
              <a:buClr>
                <a:srgbClr val="D01C51"/>
              </a:buClr>
              <a:buFont typeface="+mj-lt"/>
              <a:buAutoNum type="romanUcPeriod"/>
            </a:pPr>
            <a:r>
              <a:rPr lang="es-CL" sz="1800" dirty="0">
                <a:effectLst/>
                <a:highlight>
                  <a:srgbClr val="FFFFFF"/>
                </a:highlight>
                <a:latin typeface="Calibri Light" panose="020F0302020204030204" pitchFamily="34" charset="0"/>
                <a:ea typeface="Calibri" panose="020F0502020204030204" pitchFamily="34" charset="0"/>
                <a:cs typeface="Arial" panose="020B0604020202020204" pitchFamily="34" charset="0"/>
              </a:rPr>
              <a:t>Identificar si se dan los fenómenos de “techo de cristal” o “segmentación horizontal” e indagar en las percepciones de altas directivas públicas respecto a las brechas y barreras de género en el ejercicio de sus cargos.  </a:t>
            </a:r>
            <a:endParaRPr lang="es-CL" sz="1800" dirty="0">
              <a:effectLst/>
              <a:latin typeface="Calibri Light" panose="020F0302020204030204" pitchFamily="34" charset="0"/>
              <a:ea typeface="Calibri" panose="020F0502020204030204" pitchFamily="34" charset="0"/>
              <a:cs typeface="Arial" panose="020B0604020202020204" pitchFamily="34" charset="0"/>
            </a:endParaRPr>
          </a:p>
          <a:p>
            <a:pPr marL="342900" lvl="0" indent="-342900" algn="just">
              <a:lnSpc>
                <a:spcPct val="110000"/>
              </a:lnSpc>
              <a:spcAft>
                <a:spcPts val="800"/>
              </a:spcAft>
              <a:buClr>
                <a:srgbClr val="D01C51"/>
              </a:buClr>
              <a:buFont typeface="+mj-lt"/>
              <a:buAutoNum type="romanUcPeriod"/>
            </a:pPr>
            <a:r>
              <a:rPr lang="es-CL" sz="1800" dirty="0">
                <a:effectLst/>
                <a:highlight>
                  <a:srgbClr val="FFFFFF"/>
                </a:highlight>
                <a:latin typeface="Calibri Light" panose="020F0302020204030204" pitchFamily="34" charset="0"/>
                <a:ea typeface="Calibri" panose="020F0502020204030204" pitchFamily="34" charset="0"/>
                <a:cs typeface="Arial" panose="020B0604020202020204" pitchFamily="34" charset="0"/>
              </a:rPr>
              <a:t>Entregar recomendaciones a la luz de los hallazgos obtenidos, considerando las fortalezas y nudos críticos que se identifiquen en el SADP. </a:t>
            </a:r>
            <a:endParaRPr lang="es-CL" sz="1800" dirty="0">
              <a:effectLst/>
              <a:latin typeface="Calibri Light" panose="020F0302020204030204" pitchFamily="34" charset="0"/>
              <a:ea typeface="Calibri" panose="020F0502020204030204" pitchFamily="34" charset="0"/>
              <a:cs typeface="Arial" panose="020B0604020202020204" pitchFamily="34" charset="0"/>
            </a:endParaRPr>
          </a:p>
          <a:p>
            <a:endParaRPr lang="es-CL" dirty="0"/>
          </a:p>
        </p:txBody>
      </p:sp>
      <p:sp>
        <p:nvSpPr>
          <p:cNvPr id="3" name="Marcador de pie de página 2">
            <a:extLst>
              <a:ext uri="{FF2B5EF4-FFF2-40B4-BE49-F238E27FC236}">
                <a16:creationId xmlns:a16="http://schemas.microsoft.com/office/drawing/2014/main" id="{0AA8026B-B95C-44EE-87EE-D2DF2378B727}"/>
              </a:ext>
            </a:extLst>
          </p:cNvPr>
          <p:cNvSpPr>
            <a:spLocks noGrp="1"/>
          </p:cNvSpPr>
          <p:nvPr>
            <p:ph type="ftr" sz="quarter" idx="11"/>
          </p:nvPr>
        </p:nvSpPr>
        <p:spPr/>
        <p:txBody>
          <a:bodyPr/>
          <a:lstStyle/>
          <a:p>
            <a:r>
              <a:rPr lang="es-CL"/>
              <a:t>www.sistemaspublicos.cl</a:t>
            </a:r>
            <a:endParaRPr lang="en-US" dirty="0"/>
          </a:p>
        </p:txBody>
      </p:sp>
      <p:sp>
        <p:nvSpPr>
          <p:cNvPr id="4" name="Marcador de número de diapositiva 3">
            <a:extLst>
              <a:ext uri="{FF2B5EF4-FFF2-40B4-BE49-F238E27FC236}">
                <a16:creationId xmlns:a16="http://schemas.microsoft.com/office/drawing/2014/main" id="{8A943D8E-0C16-4631-84A7-11B1706F9641}"/>
              </a:ext>
            </a:extLst>
          </p:cNvPr>
          <p:cNvSpPr>
            <a:spLocks noGrp="1"/>
          </p:cNvSpPr>
          <p:nvPr>
            <p:ph type="sldNum" sz="quarter" idx="12"/>
          </p:nvPr>
        </p:nvSpPr>
        <p:spPr/>
        <p:txBody>
          <a:bodyPr/>
          <a:lstStyle/>
          <a:p>
            <a:fld id="{5BE3B8B1-D8F9-4D8B-8014-6F7F6A75BF2A}" type="slidenum">
              <a:rPr lang="en-US" smtClean="0"/>
              <a:pPr/>
              <a:t>4</a:t>
            </a:fld>
            <a:endParaRPr lang="en-US" dirty="0"/>
          </a:p>
        </p:txBody>
      </p:sp>
      <p:sp>
        <p:nvSpPr>
          <p:cNvPr id="5" name="Título 4">
            <a:extLst>
              <a:ext uri="{FF2B5EF4-FFF2-40B4-BE49-F238E27FC236}">
                <a16:creationId xmlns:a16="http://schemas.microsoft.com/office/drawing/2014/main" id="{59ECD463-198A-43A2-A506-8E7EE1202868}"/>
              </a:ext>
            </a:extLst>
          </p:cNvPr>
          <p:cNvSpPr>
            <a:spLocks noGrp="1"/>
          </p:cNvSpPr>
          <p:nvPr>
            <p:ph type="title"/>
          </p:nvPr>
        </p:nvSpPr>
        <p:spPr/>
        <p:txBody>
          <a:bodyPr/>
          <a:lstStyle/>
          <a:p>
            <a:r>
              <a:rPr lang="es-CL" dirty="0"/>
              <a:t>OBJETIVOS Y MÉTODOS</a:t>
            </a:r>
          </a:p>
        </p:txBody>
      </p:sp>
      <p:sp>
        <p:nvSpPr>
          <p:cNvPr id="6" name="Subtítulo 5">
            <a:extLst>
              <a:ext uri="{FF2B5EF4-FFF2-40B4-BE49-F238E27FC236}">
                <a16:creationId xmlns:a16="http://schemas.microsoft.com/office/drawing/2014/main" id="{98BA961E-5888-4807-B829-D0316079F2C9}"/>
              </a:ext>
            </a:extLst>
          </p:cNvPr>
          <p:cNvSpPr>
            <a:spLocks noGrp="1"/>
          </p:cNvSpPr>
          <p:nvPr>
            <p:ph type="subTitle" idx="13"/>
          </p:nvPr>
        </p:nvSpPr>
        <p:spPr/>
        <p:txBody>
          <a:bodyPr/>
          <a:lstStyle/>
          <a:p>
            <a:endParaRPr lang="es-CL" dirty="0"/>
          </a:p>
        </p:txBody>
      </p:sp>
      <p:sp>
        <p:nvSpPr>
          <p:cNvPr id="7" name="Shape 5175">
            <a:extLst>
              <a:ext uri="{FF2B5EF4-FFF2-40B4-BE49-F238E27FC236}">
                <a16:creationId xmlns:a16="http://schemas.microsoft.com/office/drawing/2014/main" id="{FE9DBC78-E221-4E25-8A09-22D2E51B7CB9}"/>
              </a:ext>
            </a:extLst>
          </p:cNvPr>
          <p:cNvSpPr/>
          <p:nvPr/>
        </p:nvSpPr>
        <p:spPr>
          <a:xfrm>
            <a:off x="5118519" y="4809767"/>
            <a:ext cx="1240077" cy="987364"/>
          </a:xfrm>
          <a:custGeom>
            <a:avLst/>
            <a:gdLst/>
            <a:ahLst/>
            <a:cxnLst>
              <a:cxn ang="0">
                <a:pos x="wd2" y="hd2"/>
              </a:cxn>
              <a:cxn ang="5400000">
                <a:pos x="wd2" y="hd2"/>
              </a:cxn>
              <a:cxn ang="10800000">
                <a:pos x="wd2" y="hd2"/>
              </a:cxn>
              <a:cxn ang="16200000">
                <a:pos x="wd2" y="hd2"/>
              </a:cxn>
            </a:cxnLst>
            <a:rect l="0" t="0" r="r" b="b"/>
            <a:pathLst>
              <a:path w="21600" h="21600" extrusionOk="0">
                <a:moveTo>
                  <a:pt x="11041" y="15188"/>
                </a:moveTo>
                <a:cubicBezTo>
                  <a:pt x="8905" y="14174"/>
                  <a:pt x="8222" y="13317"/>
                  <a:pt x="8222" y="11485"/>
                </a:cubicBezTo>
                <a:cubicBezTo>
                  <a:pt x="8222" y="10385"/>
                  <a:pt x="8875" y="10744"/>
                  <a:pt x="9161" y="8730"/>
                </a:cubicBezTo>
                <a:cubicBezTo>
                  <a:pt x="9279" y="7894"/>
                  <a:pt x="9855" y="8716"/>
                  <a:pt x="9966" y="6808"/>
                </a:cubicBezTo>
                <a:cubicBezTo>
                  <a:pt x="9966" y="6047"/>
                  <a:pt x="9651" y="5858"/>
                  <a:pt x="9651" y="5858"/>
                </a:cubicBezTo>
                <a:cubicBezTo>
                  <a:pt x="9651" y="5858"/>
                  <a:pt x="9811" y="4733"/>
                  <a:pt x="9873" y="3867"/>
                </a:cubicBezTo>
                <a:cubicBezTo>
                  <a:pt x="9951" y="2788"/>
                  <a:pt x="9396" y="0"/>
                  <a:pt x="6431" y="0"/>
                </a:cubicBezTo>
                <a:cubicBezTo>
                  <a:pt x="3466" y="0"/>
                  <a:pt x="2909" y="2788"/>
                  <a:pt x="2987" y="3867"/>
                </a:cubicBezTo>
                <a:cubicBezTo>
                  <a:pt x="3050" y="4733"/>
                  <a:pt x="3210" y="5858"/>
                  <a:pt x="3210" y="5858"/>
                </a:cubicBezTo>
                <a:cubicBezTo>
                  <a:pt x="3210" y="5858"/>
                  <a:pt x="2895" y="6047"/>
                  <a:pt x="2895" y="6808"/>
                </a:cubicBezTo>
                <a:cubicBezTo>
                  <a:pt x="3005" y="8716"/>
                  <a:pt x="3582" y="7894"/>
                  <a:pt x="3700" y="8730"/>
                </a:cubicBezTo>
                <a:cubicBezTo>
                  <a:pt x="3987" y="10744"/>
                  <a:pt x="4639" y="10385"/>
                  <a:pt x="4639" y="11485"/>
                </a:cubicBezTo>
                <a:cubicBezTo>
                  <a:pt x="4639" y="13317"/>
                  <a:pt x="3956" y="14174"/>
                  <a:pt x="1819" y="15188"/>
                </a:cubicBezTo>
                <a:cubicBezTo>
                  <a:pt x="1169" y="15497"/>
                  <a:pt x="0" y="15976"/>
                  <a:pt x="0" y="17129"/>
                </a:cubicBezTo>
                <a:lnTo>
                  <a:pt x="0" y="21600"/>
                </a:lnTo>
                <a:lnTo>
                  <a:pt x="15005" y="21600"/>
                </a:lnTo>
                <a:cubicBezTo>
                  <a:pt x="15005" y="21600"/>
                  <a:pt x="15005" y="18955"/>
                  <a:pt x="15005" y="18248"/>
                </a:cubicBezTo>
                <a:cubicBezTo>
                  <a:pt x="15005" y="17196"/>
                  <a:pt x="13184" y="16207"/>
                  <a:pt x="11041" y="15188"/>
                </a:cubicBezTo>
                <a:close/>
                <a:moveTo>
                  <a:pt x="21600" y="21600"/>
                </a:moveTo>
                <a:cubicBezTo>
                  <a:pt x="21600" y="21600"/>
                  <a:pt x="21557" y="16953"/>
                  <a:pt x="21307" y="16471"/>
                </a:cubicBezTo>
                <a:cubicBezTo>
                  <a:pt x="20935" y="15754"/>
                  <a:pt x="20071" y="15261"/>
                  <a:pt x="18463" y="14498"/>
                </a:cubicBezTo>
                <a:cubicBezTo>
                  <a:pt x="16861" y="13736"/>
                  <a:pt x="16349" y="13094"/>
                  <a:pt x="16349" y="11720"/>
                </a:cubicBezTo>
                <a:cubicBezTo>
                  <a:pt x="16349" y="10894"/>
                  <a:pt x="16838" y="11164"/>
                  <a:pt x="17053" y="9653"/>
                </a:cubicBezTo>
                <a:cubicBezTo>
                  <a:pt x="17142" y="9026"/>
                  <a:pt x="17574" y="9643"/>
                  <a:pt x="17657" y="8212"/>
                </a:cubicBezTo>
                <a:cubicBezTo>
                  <a:pt x="17657" y="7642"/>
                  <a:pt x="17420" y="7499"/>
                  <a:pt x="17420" y="7499"/>
                </a:cubicBezTo>
                <a:cubicBezTo>
                  <a:pt x="17420" y="7499"/>
                  <a:pt x="17541" y="6656"/>
                  <a:pt x="17588" y="6006"/>
                </a:cubicBezTo>
                <a:cubicBezTo>
                  <a:pt x="17646" y="5197"/>
                  <a:pt x="17229" y="3106"/>
                  <a:pt x="15005" y="3106"/>
                </a:cubicBezTo>
                <a:cubicBezTo>
                  <a:pt x="12781" y="3106"/>
                  <a:pt x="12365" y="5197"/>
                  <a:pt x="12422" y="6006"/>
                </a:cubicBezTo>
                <a:cubicBezTo>
                  <a:pt x="12469" y="6656"/>
                  <a:pt x="12589" y="7499"/>
                  <a:pt x="12589" y="7499"/>
                </a:cubicBezTo>
                <a:cubicBezTo>
                  <a:pt x="12589" y="7499"/>
                  <a:pt x="12353" y="7642"/>
                  <a:pt x="12353" y="8212"/>
                </a:cubicBezTo>
                <a:cubicBezTo>
                  <a:pt x="12437" y="9643"/>
                  <a:pt x="12868" y="9026"/>
                  <a:pt x="12957" y="9653"/>
                </a:cubicBezTo>
                <a:cubicBezTo>
                  <a:pt x="13173" y="11164"/>
                  <a:pt x="13662" y="10894"/>
                  <a:pt x="13662" y="11720"/>
                </a:cubicBezTo>
                <a:cubicBezTo>
                  <a:pt x="13662" y="12655"/>
                  <a:pt x="13424" y="13250"/>
                  <a:pt x="12768" y="13776"/>
                </a:cubicBezTo>
                <a:cubicBezTo>
                  <a:pt x="16268" y="15766"/>
                  <a:pt x="16737" y="16172"/>
                  <a:pt x="16737" y="17952"/>
                </a:cubicBezTo>
                <a:lnTo>
                  <a:pt x="16737" y="21600"/>
                </a:lnTo>
                <a:cubicBezTo>
                  <a:pt x="16737" y="21600"/>
                  <a:pt x="21600" y="21600"/>
                  <a:pt x="21600" y="21600"/>
                </a:cubicBezTo>
                <a:close/>
              </a:path>
            </a:pathLst>
          </a:custGeom>
          <a:solidFill>
            <a:srgbClr val="53585F"/>
          </a:solidFill>
          <a:ln w="12700">
            <a:miter lim="400000"/>
          </a:ln>
        </p:spPr>
        <p:txBody>
          <a:bodyPr lIns="38100" tIns="38100" rIns="38100" bIns="38100" anchor="ctr"/>
          <a:lstStyle/>
          <a:p>
            <a:pPr lvl="0"/>
            <a:endParaRPr/>
          </a:p>
        </p:txBody>
      </p:sp>
      <p:sp>
        <p:nvSpPr>
          <p:cNvPr id="8" name="Shape 5274">
            <a:extLst>
              <a:ext uri="{FF2B5EF4-FFF2-40B4-BE49-F238E27FC236}">
                <a16:creationId xmlns:a16="http://schemas.microsoft.com/office/drawing/2014/main" id="{782BCBA5-A9B4-4737-9F65-A6BB6A04AEAC}"/>
              </a:ext>
            </a:extLst>
          </p:cNvPr>
          <p:cNvSpPr/>
          <p:nvPr/>
        </p:nvSpPr>
        <p:spPr>
          <a:xfrm>
            <a:off x="7131204" y="4822143"/>
            <a:ext cx="814878" cy="883199"/>
          </a:xfrm>
          <a:custGeom>
            <a:avLst/>
            <a:gdLst/>
            <a:ahLst/>
            <a:cxnLst>
              <a:cxn ang="0">
                <a:pos x="wd2" y="hd2"/>
              </a:cxn>
              <a:cxn ang="5400000">
                <a:pos x="wd2" y="hd2"/>
              </a:cxn>
              <a:cxn ang="10800000">
                <a:pos x="wd2" y="hd2"/>
              </a:cxn>
              <a:cxn ang="16200000">
                <a:pos x="wd2" y="hd2"/>
              </a:cxn>
            </a:cxnLst>
            <a:rect l="0" t="0" r="r" b="b"/>
            <a:pathLst>
              <a:path w="21600" h="21600" extrusionOk="0">
                <a:moveTo>
                  <a:pt x="10799" y="0"/>
                </a:moveTo>
                <a:cubicBezTo>
                  <a:pt x="4836" y="0"/>
                  <a:pt x="0" y="1447"/>
                  <a:pt x="0" y="3231"/>
                </a:cubicBezTo>
                <a:lnTo>
                  <a:pt x="0" y="4776"/>
                </a:lnTo>
                <a:cubicBezTo>
                  <a:pt x="0" y="6669"/>
                  <a:pt x="4836" y="8203"/>
                  <a:pt x="10799" y="8203"/>
                </a:cubicBezTo>
                <a:cubicBezTo>
                  <a:pt x="16764" y="8203"/>
                  <a:pt x="21600" y="6669"/>
                  <a:pt x="21600" y="4776"/>
                </a:cubicBezTo>
                <a:lnTo>
                  <a:pt x="21600" y="3231"/>
                </a:lnTo>
                <a:cubicBezTo>
                  <a:pt x="21600" y="1447"/>
                  <a:pt x="16764" y="0"/>
                  <a:pt x="10799" y="0"/>
                </a:cubicBezTo>
                <a:close/>
                <a:moveTo>
                  <a:pt x="21195" y="8008"/>
                </a:moveTo>
                <a:cubicBezTo>
                  <a:pt x="19915" y="9488"/>
                  <a:pt x="15746" y="10572"/>
                  <a:pt x="10799" y="10572"/>
                </a:cubicBezTo>
                <a:cubicBezTo>
                  <a:pt x="5856" y="10572"/>
                  <a:pt x="1685" y="9488"/>
                  <a:pt x="405" y="8008"/>
                </a:cubicBezTo>
                <a:cubicBezTo>
                  <a:pt x="141" y="7702"/>
                  <a:pt x="0" y="7868"/>
                  <a:pt x="0" y="8007"/>
                </a:cubicBezTo>
                <a:cubicBezTo>
                  <a:pt x="0" y="8144"/>
                  <a:pt x="0" y="10898"/>
                  <a:pt x="0" y="10898"/>
                </a:cubicBezTo>
                <a:cubicBezTo>
                  <a:pt x="0" y="13061"/>
                  <a:pt x="4836" y="14814"/>
                  <a:pt x="10799" y="14814"/>
                </a:cubicBezTo>
                <a:cubicBezTo>
                  <a:pt x="16764" y="14814"/>
                  <a:pt x="21600" y="13061"/>
                  <a:pt x="21600" y="10898"/>
                </a:cubicBezTo>
                <a:cubicBezTo>
                  <a:pt x="21600" y="10898"/>
                  <a:pt x="21600" y="8144"/>
                  <a:pt x="21600" y="8007"/>
                </a:cubicBezTo>
                <a:cubicBezTo>
                  <a:pt x="21600" y="7868"/>
                  <a:pt x="21459" y="7702"/>
                  <a:pt x="21195" y="8008"/>
                </a:cubicBezTo>
                <a:close/>
                <a:moveTo>
                  <a:pt x="21176" y="14285"/>
                </a:moveTo>
                <a:cubicBezTo>
                  <a:pt x="19876" y="15959"/>
                  <a:pt x="15722" y="17184"/>
                  <a:pt x="10799" y="17184"/>
                </a:cubicBezTo>
                <a:cubicBezTo>
                  <a:pt x="5878" y="17184"/>
                  <a:pt x="1724" y="15959"/>
                  <a:pt x="424" y="14285"/>
                </a:cubicBezTo>
                <a:cubicBezTo>
                  <a:pt x="147" y="13932"/>
                  <a:pt x="0" y="14121"/>
                  <a:pt x="0" y="14297"/>
                </a:cubicBezTo>
                <a:cubicBezTo>
                  <a:pt x="0" y="14472"/>
                  <a:pt x="0" y="16754"/>
                  <a:pt x="0" y="16754"/>
                </a:cubicBezTo>
                <a:cubicBezTo>
                  <a:pt x="0" y="19133"/>
                  <a:pt x="4836" y="21600"/>
                  <a:pt x="10799" y="21600"/>
                </a:cubicBezTo>
                <a:cubicBezTo>
                  <a:pt x="16764" y="21600"/>
                  <a:pt x="21600" y="19133"/>
                  <a:pt x="21600" y="16754"/>
                </a:cubicBezTo>
                <a:cubicBezTo>
                  <a:pt x="21600" y="16754"/>
                  <a:pt x="21600" y="14472"/>
                  <a:pt x="21600" y="14297"/>
                </a:cubicBezTo>
                <a:cubicBezTo>
                  <a:pt x="21600" y="14121"/>
                  <a:pt x="21453" y="13932"/>
                  <a:pt x="21176" y="14285"/>
                </a:cubicBezTo>
                <a:close/>
              </a:path>
            </a:pathLst>
          </a:custGeom>
          <a:solidFill>
            <a:schemeClr val="accent6"/>
          </a:solidFill>
          <a:ln w="12700">
            <a:miter lim="400000"/>
          </a:ln>
        </p:spPr>
        <p:txBody>
          <a:bodyPr lIns="38100" tIns="38100" rIns="38100" bIns="38100" anchor="ctr"/>
          <a:lstStyle/>
          <a:p>
            <a:pPr lvl="0"/>
            <a:endParaRPr/>
          </a:p>
        </p:txBody>
      </p:sp>
      <p:sp>
        <p:nvSpPr>
          <p:cNvPr id="9" name="Shape 5206">
            <a:extLst>
              <a:ext uri="{FF2B5EF4-FFF2-40B4-BE49-F238E27FC236}">
                <a16:creationId xmlns:a16="http://schemas.microsoft.com/office/drawing/2014/main" id="{BECEFDB7-CD15-498F-A727-63E6AC5FF581}"/>
              </a:ext>
            </a:extLst>
          </p:cNvPr>
          <p:cNvSpPr/>
          <p:nvPr/>
        </p:nvSpPr>
        <p:spPr>
          <a:xfrm>
            <a:off x="3260109" y="4951810"/>
            <a:ext cx="825818" cy="850347"/>
          </a:xfrm>
          <a:custGeom>
            <a:avLst/>
            <a:gdLst/>
            <a:ahLst/>
            <a:cxnLst>
              <a:cxn ang="0">
                <a:pos x="wd2" y="hd2"/>
              </a:cxn>
              <a:cxn ang="5400000">
                <a:pos x="wd2" y="hd2"/>
              </a:cxn>
              <a:cxn ang="10800000">
                <a:pos x="wd2" y="hd2"/>
              </a:cxn>
              <a:cxn ang="16200000">
                <a:pos x="wd2" y="hd2"/>
              </a:cxn>
            </a:cxnLst>
            <a:rect l="0" t="0" r="r" b="b"/>
            <a:pathLst>
              <a:path w="21395" h="21474" extrusionOk="0">
                <a:moveTo>
                  <a:pt x="2578" y="8409"/>
                </a:moveTo>
                <a:cubicBezTo>
                  <a:pt x="2578" y="5193"/>
                  <a:pt x="5174" y="2587"/>
                  <a:pt x="8376" y="2587"/>
                </a:cubicBezTo>
                <a:cubicBezTo>
                  <a:pt x="11580" y="2587"/>
                  <a:pt x="14435" y="5451"/>
                  <a:pt x="14435" y="8666"/>
                </a:cubicBezTo>
                <a:cubicBezTo>
                  <a:pt x="14435" y="11882"/>
                  <a:pt x="11838" y="14488"/>
                  <a:pt x="8635" y="14488"/>
                </a:cubicBezTo>
                <a:cubicBezTo>
                  <a:pt x="5431" y="14488"/>
                  <a:pt x="2578" y="11624"/>
                  <a:pt x="2578" y="8409"/>
                </a:cubicBezTo>
                <a:close/>
                <a:moveTo>
                  <a:pt x="20914" y="18167"/>
                </a:moveTo>
                <a:lnTo>
                  <a:pt x="15797" y="13032"/>
                </a:lnTo>
                <a:cubicBezTo>
                  <a:pt x="16568" y="11759"/>
                  <a:pt x="17013" y="10265"/>
                  <a:pt x="17013" y="8666"/>
                </a:cubicBezTo>
                <a:cubicBezTo>
                  <a:pt x="17013" y="4023"/>
                  <a:pt x="13004" y="0"/>
                  <a:pt x="8376" y="0"/>
                </a:cubicBezTo>
                <a:cubicBezTo>
                  <a:pt x="3750" y="0"/>
                  <a:pt x="0" y="3765"/>
                  <a:pt x="0" y="8409"/>
                </a:cubicBezTo>
                <a:cubicBezTo>
                  <a:pt x="0" y="13052"/>
                  <a:pt x="4008" y="17075"/>
                  <a:pt x="8635" y="17075"/>
                </a:cubicBezTo>
                <a:cubicBezTo>
                  <a:pt x="10173" y="17075"/>
                  <a:pt x="11614" y="16657"/>
                  <a:pt x="12852" y="15931"/>
                </a:cubicBezTo>
                <a:lnTo>
                  <a:pt x="17996" y="21094"/>
                </a:lnTo>
                <a:cubicBezTo>
                  <a:pt x="18500" y="21600"/>
                  <a:pt x="19317" y="21600"/>
                  <a:pt x="19819" y="21094"/>
                </a:cubicBezTo>
                <a:lnTo>
                  <a:pt x="21096" y="19815"/>
                </a:lnTo>
                <a:cubicBezTo>
                  <a:pt x="21600" y="19309"/>
                  <a:pt x="21417" y="18672"/>
                  <a:pt x="20914" y="18167"/>
                </a:cubicBezTo>
                <a:close/>
              </a:path>
            </a:pathLst>
          </a:custGeom>
          <a:solidFill>
            <a:schemeClr val="accent1"/>
          </a:solidFill>
          <a:ln w="12700">
            <a:miter lim="400000"/>
          </a:ln>
        </p:spPr>
        <p:txBody>
          <a:bodyPr lIns="38100" tIns="38100" rIns="38100" bIns="38100" anchor="ctr"/>
          <a:lstStyle/>
          <a:p>
            <a:pPr lvl="0"/>
            <a:endParaRPr/>
          </a:p>
        </p:txBody>
      </p:sp>
      <p:sp>
        <p:nvSpPr>
          <p:cNvPr id="10" name="CuadroTexto 9">
            <a:extLst>
              <a:ext uri="{FF2B5EF4-FFF2-40B4-BE49-F238E27FC236}">
                <a16:creationId xmlns:a16="http://schemas.microsoft.com/office/drawing/2014/main" id="{E74641FC-53B8-46D3-B08F-C4E73CDF7D8F}"/>
              </a:ext>
            </a:extLst>
          </p:cNvPr>
          <p:cNvSpPr txBox="1"/>
          <p:nvPr/>
        </p:nvSpPr>
        <p:spPr>
          <a:xfrm>
            <a:off x="2813539" y="5992837"/>
            <a:ext cx="1744394" cy="369332"/>
          </a:xfrm>
          <a:prstGeom prst="rect">
            <a:avLst/>
          </a:prstGeom>
          <a:noFill/>
        </p:spPr>
        <p:txBody>
          <a:bodyPr wrap="square" rtlCol="0">
            <a:spAutoFit/>
          </a:bodyPr>
          <a:lstStyle/>
          <a:p>
            <a:pPr algn="ctr"/>
            <a:r>
              <a:rPr lang="es-CL" dirty="0"/>
              <a:t>Conceptos clave</a:t>
            </a:r>
          </a:p>
        </p:txBody>
      </p:sp>
      <p:sp>
        <p:nvSpPr>
          <p:cNvPr id="11" name="CuadroTexto 10">
            <a:extLst>
              <a:ext uri="{FF2B5EF4-FFF2-40B4-BE49-F238E27FC236}">
                <a16:creationId xmlns:a16="http://schemas.microsoft.com/office/drawing/2014/main" id="{113C7AC9-5D8A-4CE8-B3AB-57BED7D106F8}"/>
              </a:ext>
            </a:extLst>
          </p:cNvPr>
          <p:cNvSpPr txBox="1"/>
          <p:nvPr/>
        </p:nvSpPr>
        <p:spPr>
          <a:xfrm>
            <a:off x="4866360" y="5862180"/>
            <a:ext cx="1744394" cy="646331"/>
          </a:xfrm>
          <a:prstGeom prst="rect">
            <a:avLst/>
          </a:prstGeom>
          <a:noFill/>
        </p:spPr>
        <p:txBody>
          <a:bodyPr wrap="square" rtlCol="0">
            <a:spAutoFit/>
          </a:bodyPr>
          <a:lstStyle/>
          <a:p>
            <a:pPr algn="ctr"/>
            <a:r>
              <a:rPr lang="es-CL" dirty="0"/>
              <a:t>24 entrevistas</a:t>
            </a:r>
          </a:p>
          <a:p>
            <a:pPr algn="ctr"/>
            <a:r>
              <a:rPr lang="es-CL" dirty="0"/>
              <a:t>3 </a:t>
            </a:r>
            <a:r>
              <a:rPr lang="es-CL" dirty="0" err="1"/>
              <a:t>focus</a:t>
            </a:r>
            <a:r>
              <a:rPr lang="es-CL" dirty="0"/>
              <a:t> </a:t>
            </a:r>
            <a:r>
              <a:rPr lang="es-CL" dirty="0" err="1"/>
              <a:t>group</a:t>
            </a:r>
            <a:endParaRPr lang="es-CL" dirty="0"/>
          </a:p>
        </p:txBody>
      </p:sp>
      <p:sp>
        <p:nvSpPr>
          <p:cNvPr id="12" name="CuadroTexto 11">
            <a:extLst>
              <a:ext uri="{FF2B5EF4-FFF2-40B4-BE49-F238E27FC236}">
                <a16:creationId xmlns:a16="http://schemas.microsoft.com/office/drawing/2014/main" id="{55CACE71-AB62-4322-8C97-B98F2929A245}"/>
              </a:ext>
            </a:extLst>
          </p:cNvPr>
          <p:cNvSpPr txBox="1"/>
          <p:nvPr/>
        </p:nvSpPr>
        <p:spPr>
          <a:xfrm>
            <a:off x="6666446" y="5903955"/>
            <a:ext cx="1744394" cy="646331"/>
          </a:xfrm>
          <a:prstGeom prst="rect">
            <a:avLst/>
          </a:prstGeom>
          <a:noFill/>
        </p:spPr>
        <p:txBody>
          <a:bodyPr wrap="square" rtlCol="0">
            <a:spAutoFit/>
          </a:bodyPr>
          <a:lstStyle/>
          <a:p>
            <a:pPr algn="ctr"/>
            <a:r>
              <a:rPr lang="es-CL" dirty="0"/>
              <a:t>Postulaciones 2010 -2021</a:t>
            </a:r>
          </a:p>
        </p:txBody>
      </p:sp>
    </p:spTree>
    <p:extLst>
      <p:ext uri="{BB962C8B-B14F-4D97-AF65-F5344CB8AC3E}">
        <p14:creationId xmlns:p14="http://schemas.microsoft.com/office/powerpoint/2010/main" val="16184066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ie de página 2">
            <a:extLst>
              <a:ext uri="{FF2B5EF4-FFF2-40B4-BE49-F238E27FC236}">
                <a16:creationId xmlns:a16="http://schemas.microsoft.com/office/drawing/2014/main" id="{A7246C4C-F8C6-4845-B0F4-E67CCAACBAC3}"/>
              </a:ext>
            </a:extLst>
          </p:cNvPr>
          <p:cNvSpPr>
            <a:spLocks noGrp="1"/>
          </p:cNvSpPr>
          <p:nvPr>
            <p:ph type="ftr" sz="quarter" idx="11"/>
          </p:nvPr>
        </p:nvSpPr>
        <p:spPr/>
        <p:txBody>
          <a:bodyPr/>
          <a:lstStyle/>
          <a:p>
            <a:r>
              <a:rPr lang="es-CL"/>
              <a:t>www.sistemaspublicos.cl</a:t>
            </a:r>
            <a:endParaRPr lang="en-US" dirty="0"/>
          </a:p>
        </p:txBody>
      </p:sp>
      <p:sp>
        <p:nvSpPr>
          <p:cNvPr id="4" name="Marcador de número de diapositiva 3">
            <a:extLst>
              <a:ext uri="{FF2B5EF4-FFF2-40B4-BE49-F238E27FC236}">
                <a16:creationId xmlns:a16="http://schemas.microsoft.com/office/drawing/2014/main" id="{DF88D5BD-E89A-4B7F-A0DC-76C472EFD44E}"/>
              </a:ext>
            </a:extLst>
          </p:cNvPr>
          <p:cNvSpPr>
            <a:spLocks noGrp="1"/>
          </p:cNvSpPr>
          <p:nvPr>
            <p:ph type="sldNum" sz="quarter" idx="12"/>
          </p:nvPr>
        </p:nvSpPr>
        <p:spPr/>
        <p:txBody>
          <a:bodyPr/>
          <a:lstStyle/>
          <a:p>
            <a:fld id="{5BE3B8B1-D8F9-4D8B-8014-6F7F6A75BF2A}" type="slidenum">
              <a:rPr lang="en-US" smtClean="0"/>
              <a:pPr/>
              <a:t>5</a:t>
            </a:fld>
            <a:endParaRPr lang="en-US" dirty="0"/>
          </a:p>
        </p:txBody>
      </p:sp>
      <p:sp>
        <p:nvSpPr>
          <p:cNvPr id="5" name="Título 4">
            <a:extLst>
              <a:ext uri="{FF2B5EF4-FFF2-40B4-BE49-F238E27FC236}">
                <a16:creationId xmlns:a16="http://schemas.microsoft.com/office/drawing/2014/main" id="{F68C0117-ABE0-4631-BCD9-3911D0932124}"/>
              </a:ext>
            </a:extLst>
          </p:cNvPr>
          <p:cNvSpPr>
            <a:spLocks noGrp="1"/>
          </p:cNvSpPr>
          <p:nvPr>
            <p:ph type="title"/>
          </p:nvPr>
        </p:nvSpPr>
        <p:spPr/>
        <p:txBody>
          <a:bodyPr/>
          <a:lstStyle/>
          <a:p>
            <a:r>
              <a:rPr lang="es-CL" dirty="0"/>
              <a:t>RESULTADOS CARACTERIZACIÓN </a:t>
            </a:r>
          </a:p>
        </p:txBody>
      </p:sp>
      <p:sp>
        <p:nvSpPr>
          <p:cNvPr id="6" name="Subtítulo 5">
            <a:extLst>
              <a:ext uri="{FF2B5EF4-FFF2-40B4-BE49-F238E27FC236}">
                <a16:creationId xmlns:a16="http://schemas.microsoft.com/office/drawing/2014/main" id="{9C51A8A8-46D8-4992-9CBD-14883FF5DBED}"/>
              </a:ext>
            </a:extLst>
          </p:cNvPr>
          <p:cNvSpPr>
            <a:spLocks noGrp="1"/>
          </p:cNvSpPr>
          <p:nvPr>
            <p:ph type="subTitle" idx="13"/>
          </p:nvPr>
        </p:nvSpPr>
        <p:spPr/>
        <p:txBody>
          <a:bodyPr/>
          <a:lstStyle/>
          <a:p>
            <a:r>
              <a:rPr lang="es-CL" dirty="0"/>
              <a:t>POSTULACIONES</a:t>
            </a:r>
          </a:p>
        </p:txBody>
      </p:sp>
      <p:sp>
        <p:nvSpPr>
          <p:cNvPr id="7" name="CuadroTexto 9">
            <a:extLst>
              <a:ext uri="{FF2B5EF4-FFF2-40B4-BE49-F238E27FC236}">
                <a16:creationId xmlns:a16="http://schemas.microsoft.com/office/drawing/2014/main" id="{057A229B-5AF0-00C6-7451-CF4B191A1BE5}"/>
              </a:ext>
            </a:extLst>
          </p:cNvPr>
          <p:cNvSpPr txBox="1"/>
          <p:nvPr/>
        </p:nvSpPr>
        <p:spPr>
          <a:xfrm>
            <a:off x="424858" y="1481556"/>
            <a:ext cx="9779314" cy="338554"/>
          </a:xfrm>
          <a:prstGeom prst="rect">
            <a:avLst/>
          </a:prstGeom>
          <a:noFill/>
        </p:spPr>
        <p:txBody>
          <a:bodyPr wrap="square">
            <a:spAutoFit/>
          </a:bodyPr>
          <a:lstStyle/>
          <a:p>
            <a:pPr algn="ctr"/>
            <a:r>
              <a:rPr lang="es-CL" sz="1600" dirty="0">
                <a:solidFill>
                  <a:srgbClr val="A91741"/>
                </a:solidFill>
                <a:latin typeface="Calibri Light" panose="020F0302020204030204" pitchFamily="34" charset="0"/>
                <a:cs typeface="Arial" panose="020B0604020202020204" pitchFamily="34" charset="0"/>
              </a:rPr>
              <a:t>Evolución porcentaje de </a:t>
            </a:r>
            <a:r>
              <a:rPr lang="es-CL" sz="1600" b="1" dirty="0">
                <a:solidFill>
                  <a:srgbClr val="A91741"/>
                </a:solidFill>
                <a:latin typeface="Calibri Light" panose="020F0302020204030204" pitchFamily="34" charset="0"/>
                <a:cs typeface="Arial" panose="020B0604020202020204" pitchFamily="34" charset="0"/>
              </a:rPr>
              <a:t>postulaciones</a:t>
            </a:r>
            <a:r>
              <a:rPr lang="es-CL" sz="1600" dirty="0">
                <a:solidFill>
                  <a:srgbClr val="A91741"/>
                </a:solidFill>
                <a:latin typeface="Calibri Light" panose="020F0302020204030204" pitchFamily="34" charset="0"/>
                <a:cs typeface="Arial" panose="020B0604020202020204" pitchFamily="34" charset="0"/>
              </a:rPr>
              <a:t> de mujeres en los años a nivel general (</a:t>
            </a:r>
            <a:r>
              <a:rPr lang="es-CL" sz="1600" dirty="0" err="1">
                <a:solidFill>
                  <a:srgbClr val="A91741"/>
                </a:solidFill>
                <a:latin typeface="Calibri Light" panose="020F0302020204030204" pitchFamily="34" charset="0"/>
                <a:cs typeface="Arial" panose="020B0604020202020204" pitchFamily="34" charset="0"/>
              </a:rPr>
              <a:t>izq</a:t>
            </a:r>
            <a:r>
              <a:rPr lang="es-CL" sz="1600" dirty="0">
                <a:solidFill>
                  <a:srgbClr val="A91741"/>
                </a:solidFill>
                <a:latin typeface="Calibri Light" panose="020F0302020204030204" pitchFamily="34" charset="0"/>
                <a:cs typeface="Arial" panose="020B0604020202020204" pitchFamily="34" charset="0"/>
              </a:rPr>
              <a:t>) y según nivel jerárquico (</a:t>
            </a:r>
            <a:r>
              <a:rPr lang="es-CL" sz="1600" dirty="0" err="1">
                <a:solidFill>
                  <a:srgbClr val="A91741"/>
                </a:solidFill>
                <a:latin typeface="Calibri Light" panose="020F0302020204030204" pitchFamily="34" charset="0"/>
                <a:cs typeface="Arial" panose="020B0604020202020204" pitchFamily="34" charset="0"/>
              </a:rPr>
              <a:t>der</a:t>
            </a:r>
            <a:r>
              <a:rPr lang="es-CL" sz="1600" dirty="0">
                <a:solidFill>
                  <a:srgbClr val="A91741"/>
                </a:solidFill>
                <a:latin typeface="Calibri Light" panose="020F0302020204030204" pitchFamily="34" charset="0"/>
                <a:cs typeface="Arial" panose="020B0604020202020204" pitchFamily="34" charset="0"/>
              </a:rPr>
              <a:t>).</a:t>
            </a:r>
          </a:p>
        </p:txBody>
      </p:sp>
      <p:pic>
        <p:nvPicPr>
          <p:cNvPr id="9" name="Picture 8">
            <a:extLst>
              <a:ext uri="{FF2B5EF4-FFF2-40B4-BE49-F238E27FC236}">
                <a16:creationId xmlns:a16="http://schemas.microsoft.com/office/drawing/2014/main" id="{2C1C28D0-94BE-4204-8070-C7283054CEED}"/>
              </a:ext>
            </a:extLst>
          </p:cNvPr>
          <p:cNvPicPr>
            <a:picLocks noChangeAspect="1"/>
          </p:cNvPicPr>
          <p:nvPr/>
        </p:nvPicPr>
        <p:blipFill>
          <a:blip r:embed="rId3"/>
          <a:stretch>
            <a:fillRect/>
          </a:stretch>
        </p:blipFill>
        <p:spPr>
          <a:xfrm>
            <a:off x="0" y="2192683"/>
            <a:ext cx="12192000" cy="4058923"/>
          </a:xfrm>
          <a:prstGeom prst="rect">
            <a:avLst/>
          </a:prstGeom>
        </p:spPr>
      </p:pic>
    </p:spTree>
    <p:extLst>
      <p:ext uri="{BB962C8B-B14F-4D97-AF65-F5344CB8AC3E}">
        <p14:creationId xmlns:p14="http://schemas.microsoft.com/office/powerpoint/2010/main" val="26164981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ie de página 2">
            <a:extLst>
              <a:ext uri="{FF2B5EF4-FFF2-40B4-BE49-F238E27FC236}">
                <a16:creationId xmlns:a16="http://schemas.microsoft.com/office/drawing/2014/main" id="{A7246C4C-F8C6-4845-B0F4-E67CCAACBAC3}"/>
              </a:ext>
            </a:extLst>
          </p:cNvPr>
          <p:cNvSpPr>
            <a:spLocks noGrp="1"/>
          </p:cNvSpPr>
          <p:nvPr>
            <p:ph type="ftr" sz="quarter" idx="11"/>
          </p:nvPr>
        </p:nvSpPr>
        <p:spPr/>
        <p:txBody>
          <a:bodyPr/>
          <a:lstStyle/>
          <a:p>
            <a:r>
              <a:rPr lang="es-CL"/>
              <a:t>www.sistemaspublicos.cl</a:t>
            </a:r>
            <a:endParaRPr lang="en-US" dirty="0"/>
          </a:p>
        </p:txBody>
      </p:sp>
      <p:sp>
        <p:nvSpPr>
          <p:cNvPr id="5" name="Título 4">
            <a:extLst>
              <a:ext uri="{FF2B5EF4-FFF2-40B4-BE49-F238E27FC236}">
                <a16:creationId xmlns:a16="http://schemas.microsoft.com/office/drawing/2014/main" id="{F68C0117-ABE0-4631-BCD9-3911D0932124}"/>
              </a:ext>
            </a:extLst>
          </p:cNvPr>
          <p:cNvSpPr>
            <a:spLocks noGrp="1"/>
          </p:cNvSpPr>
          <p:nvPr>
            <p:ph type="title"/>
          </p:nvPr>
        </p:nvSpPr>
        <p:spPr/>
        <p:txBody>
          <a:bodyPr/>
          <a:lstStyle/>
          <a:p>
            <a:r>
              <a:rPr lang="es-CL" dirty="0"/>
              <a:t>RESULTADOS CARACTERIZACIÓN </a:t>
            </a:r>
          </a:p>
        </p:txBody>
      </p:sp>
      <p:sp>
        <p:nvSpPr>
          <p:cNvPr id="6" name="Subtítulo 5">
            <a:extLst>
              <a:ext uri="{FF2B5EF4-FFF2-40B4-BE49-F238E27FC236}">
                <a16:creationId xmlns:a16="http://schemas.microsoft.com/office/drawing/2014/main" id="{9C51A8A8-46D8-4992-9CBD-14883FF5DBED}"/>
              </a:ext>
            </a:extLst>
          </p:cNvPr>
          <p:cNvSpPr>
            <a:spLocks noGrp="1"/>
          </p:cNvSpPr>
          <p:nvPr>
            <p:ph type="subTitle" idx="13"/>
          </p:nvPr>
        </p:nvSpPr>
        <p:spPr/>
        <p:txBody>
          <a:bodyPr/>
          <a:lstStyle/>
          <a:p>
            <a:r>
              <a:rPr lang="es-CL" dirty="0"/>
              <a:t>NOMBRAMIENTOS</a:t>
            </a:r>
          </a:p>
        </p:txBody>
      </p:sp>
      <p:sp>
        <p:nvSpPr>
          <p:cNvPr id="10" name="CuadroTexto 9">
            <a:extLst>
              <a:ext uri="{FF2B5EF4-FFF2-40B4-BE49-F238E27FC236}">
                <a16:creationId xmlns:a16="http://schemas.microsoft.com/office/drawing/2014/main" id="{1E516B05-7051-4EF4-8D12-FBB4D54D67F5}"/>
              </a:ext>
            </a:extLst>
          </p:cNvPr>
          <p:cNvSpPr txBox="1"/>
          <p:nvPr/>
        </p:nvSpPr>
        <p:spPr>
          <a:xfrm>
            <a:off x="424858" y="1481556"/>
            <a:ext cx="9779314" cy="338554"/>
          </a:xfrm>
          <a:prstGeom prst="rect">
            <a:avLst/>
          </a:prstGeom>
          <a:noFill/>
        </p:spPr>
        <p:txBody>
          <a:bodyPr wrap="square">
            <a:spAutoFit/>
          </a:bodyPr>
          <a:lstStyle/>
          <a:p>
            <a:pPr algn="ctr"/>
            <a:r>
              <a:rPr lang="es-CL" sz="1600" dirty="0">
                <a:solidFill>
                  <a:srgbClr val="A91741"/>
                </a:solidFill>
                <a:latin typeface="Calibri Light" panose="020F0302020204030204" pitchFamily="34" charset="0"/>
                <a:cs typeface="Arial" panose="020B0604020202020204" pitchFamily="34" charset="0"/>
              </a:rPr>
              <a:t>Evolución porcentaje de </a:t>
            </a:r>
            <a:r>
              <a:rPr lang="es-CL" sz="1600" b="1" dirty="0">
                <a:solidFill>
                  <a:srgbClr val="A91741"/>
                </a:solidFill>
                <a:latin typeface="Calibri Light" panose="020F0302020204030204" pitchFamily="34" charset="0"/>
                <a:cs typeface="Arial" panose="020B0604020202020204" pitchFamily="34" charset="0"/>
              </a:rPr>
              <a:t>nombramientos</a:t>
            </a:r>
            <a:r>
              <a:rPr lang="es-CL" sz="1600" dirty="0">
                <a:solidFill>
                  <a:srgbClr val="A91741"/>
                </a:solidFill>
                <a:latin typeface="Calibri Light" panose="020F0302020204030204" pitchFamily="34" charset="0"/>
                <a:cs typeface="Arial" panose="020B0604020202020204" pitchFamily="34" charset="0"/>
              </a:rPr>
              <a:t> de mujeres en los años a nivel general (</a:t>
            </a:r>
            <a:r>
              <a:rPr lang="es-CL" sz="1600" dirty="0" err="1">
                <a:solidFill>
                  <a:srgbClr val="A91741"/>
                </a:solidFill>
                <a:latin typeface="Calibri Light" panose="020F0302020204030204" pitchFamily="34" charset="0"/>
                <a:cs typeface="Arial" panose="020B0604020202020204" pitchFamily="34" charset="0"/>
              </a:rPr>
              <a:t>izq</a:t>
            </a:r>
            <a:r>
              <a:rPr lang="es-CL" sz="1600" dirty="0">
                <a:solidFill>
                  <a:srgbClr val="A91741"/>
                </a:solidFill>
                <a:latin typeface="Calibri Light" panose="020F0302020204030204" pitchFamily="34" charset="0"/>
                <a:cs typeface="Arial" panose="020B0604020202020204" pitchFamily="34" charset="0"/>
              </a:rPr>
              <a:t>) y según nivel jerárquico (</a:t>
            </a:r>
            <a:r>
              <a:rPr lang="es-CL" sz="1600" dirty="0" err="1">
                <a:solidFill>
                  <a:srgbClr val="A91741"/>
                </a:solidFill>
                <a:latin typeface="Calibri Light" panose="020F0302020204030204" pitchFamily="34" charset="0"/>
                <a:cs typeface="Arial" panose="020B0604020202020204" pitchFamily="34" charset="0"/>
              </a:rPr>
              <a:t>der</a:t>
            </a:r>
            <a:r>
              <a:rPr lang="es-CL" sz="1600" dirty="0">
                <a:solidFill>
                  <a:srgbClr val="A91741"/>
                </a:solidFill>
                <a:latin typeface="Calibri Light" panose="020F0302020204030204" pitchFamily="34" charset="0"/>
                <a:cs typeface="Arial" panose="020B0604020202020204" pitchFamily="34" charset="0"/>
              </a:rPr>
              <a:t>).</a:t>
            </a:r>
          </a:p>
        </p:txBody>
      </p:sp>
      <p:sp>
        <p:nvSpPr>
          <p:cNvPr id="4" name="Marcador de número de diapositiva 3">
            <a:extLst>
              <a:ext uri="{FF2B5EF4-FFF2-40B4-BE49-F238E27FC236}">
                <a16:creationId xmlns:a16="http://schemas.microsoft.com/office/drawing/2014/main" id="{DF88D5BD-E89A-4B7F-A0DC-76C472EFD44E}"/>
              </a:ext>
            </a:extLst>
          </p:cNvPr>
          <p:cNvSpPr>
            <a:spLocks noGrp="1"/>
          </p:cNvSpPr>
          <p:nvPr>
            <p:ph type="sldNum" sz="quarter" idx="12"/>
          </p:nvPr>
        </p:nvSpPr>
        <p:spPr/>
        <p:txBody>
          <a:bodyPr/>
          <a:lstStyle/>
          <a:p>
            <a:fld id="{5BE3B8B1-D8F9-4D8B-8014-6F7F6A75BF2A}" type="slidenum">
              <a:rPr lang="en-US" smtClean="0"/>
              <a:pPr/>
              <a:t>6</a:t>
            </a:fld>
            <a:endParaRPr lang="en-US" dirty="0"/>
          </a:p>
        </p:txBody>
      </p:sp>
      <p:pic>
        <p:nvPicPr>
          <p:cNvPr id="8" name="Picture 7">
            <a:extLst>
              <a:ext uri="{FF2B5EF4-FFF2-40B4-BE49-F238E27FC236}">
                <a16:creationId xmlns:a16="http://schemas.microsoft.com/office/drawing/2014/main" id="{12A20891-EAA9-B463-70A9-837CC1C2A696}"/>
              </a:ext>
            </a:extLst>
          </p:cNvPr>
          <p:cNvPicPr>
            <a:picLocks noChangeAspect="1"/>
          </p:cNvPicPr>
          <p:nvPr/>
        </p:nvPicPr>
        <p:blipFill>
          <a:blip r:embed="rId3"/>
          <a:stretch>
            <a:fillRect/>
          </a:stretch>
        </p:blipFill>
        <p:spPr>
          <a:xfrm>
            <a:off x="95250" y="1869314"/>
            <a:ext cx="6011006" cy="4414981"/>
          </a:xfrm>
          <a:prstGeom prst="rect">
            <a:avLst/>
          </a:prstGeom>
        </p:spPr>
      </p:pic>
      <p:pic>
        <p:nvPicPr>
          <p:cNvPr id="16" name="Picture 15">
            <a:extLst>
              <a:ext uri="{FF2B5EF4-FFF2-40B4-BE49-F238E27FC236}">
                <a16:creationId xmlns:a16="http://schemas.microsoft.com/office/drawing/2014/main" id="{6013A927-0A9B-8C9A-1A47-4DC8785B965C}"/>
              </a:ext>
            </a:extLst>
          </p:cNvPr>
          <p:cNvPicPr>
            <a:picLocks noChangeAspect="1"/>
          </p:cNvPicPr>
          <p:nvPr/>
        </p:nvPicPr>
        <p:blipFill>
          <a:blip r:embed="rId4"/>
          <a:stretch>
            <a:fillRect/>
          </a:stretch>
        </p:blipFill>
        <p:spPr>
          <a:xfrm>
            <a:off x="6106256" y="1889633"/>
            <a:ext cx="6082536" cy="4414981"/>
          </a:xfrm>
          <a:prstGeom prst="rect">
            <a:avLst/>
          </a:prstGeom>
        </p:spPr>
      </p:pic>
    </p:spTree>
    <p:extLst>
      <p:ext uri="{BB962C8B-B14F-4D97-AF65-F5344CB8AC3E}">
        <p14:creationId xmlns:p14="http://schemas.microsoft.com/office/powerpoint/2010/main" val="11308642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ie de página 2">
            <a:extLst>
              <a:ext uri="{FF2B5EF4-FFF2-40B4-BE49-F238E27FC236}">
                <a16:creationId xmlns:a16="http://schemas.microsoft.com/office/drawing/2014/main" id="{A7246C4C-F8C6-4845-B0F4-E67CCAACBAC3}"/>
              </a:ext>
            </a:extLst>
          </p:cNvPr>
          <p:cNvSpPr>
            <a:spLocks noGrp="1"/>
          </p:cNvSpPr>
          <p:nvPr>
            <p:ph type="ftr" sz="quarter" idx="11"/>
          </p:nvPr>
        </p:nvSpPr>
        <p:spPr/>
        <p:txBody>
          <a:bodyPr/>
          <a:lstStyle/>
          <a:p>
            <a:r>
              <a:rPr lang="es-CL"/>
              <a:t>www.sistemaspublicos.cl</a:t>
            </a:r>
            <a:endParaRPr lang="en-US" dirty="0"/>
          </a:p>
        </p:txBody>
      </p:sp>
      <p:sp>
        <p:nvSpPr>
          <p:cNvPr id="4" name="Marcador de número de diapositiva 3">
            <a:extLst>
              <a:ext uri="{FF2B5EF4-FFF2-40B4-BE49-F238E27FC236}">
                <a16:creationId xmlns:a16="http://schemas.microsoft.com/office/drawing/2014/main" id="{DF88D5BD-E89A-4B7F-A0DC-76C472EFD44E}"/>
              </a:ext>
            </a:extLst>
          </p:cNvPr>
          <p:cNvSpPr>
            <a:spLocks noGrp="1"/>
          </p:cNvSpPr>
          <p:nvPr>
            <p:ph type="sldNum" sz="quarter" idx="12"/>
          </p:nvPr>
        </p:nvSpPr>
        <p:spPr/>
        <p:txBody>
          <a:bodyPr/>
          <a:lstStyle/>
          <a:p>
            <a:fld id="{5BE3B8B1-D8F9-4D8B-8014-6F7F6A75BF2A}" type="slidenum">
              <a:rPr lang="en-US" smtClean="0"/>
              <a:pPr/>
              <a:t>7</a:t>
            </a:fld>
            <a:endParaRPr lang="en-US" dirty="0"/>
          </a:p>
        </p:txBody>
      </p:sp>
      <p:sp>
        <p:nvSpPr>
          <p:cNvPr id="5" name="Título 4">
            <a:extLst>
              <a:ext uri="{FF2B5EF4-FFF2-40B4-BE49-F238E27FC236}">
                <a16:creationId xmlns:a16="http://schemas.microsoft.com/office/drawing/2014/main" id="{F68C0117-ABE0-4631-BCD9-3911D0932124}"/>
              </a:ext>
            </a:extLst>
          </p:cNvPr>
          <p:cNvSpPr>
            <a:spLocks noGrp="1"/>
          </p:cNvSpPr>
          <p:nvPr>
            <p:ph type="title"/>
          </p:nvPr>
        </p:nvSpPr>
        <p:spPr/>
        <p:txBody>
          <a:bodyPr/>
          <a:lstStyle/>
          <a:p>
            <a:r>
              <a:rPr lang="es-CL" dirty="0"/>
              <a:t>RESULTADOS CARACTERIZACIÓN </a:t>
            </a:r>
          </a:p>
        </p:txBody>
      </p:sp>
      <p:sp>
        <p:nvSpPr>
          <p:cNvPr id="6" name="Subtítulo 5">
            <a:extLst>
              <a:ext uri="{FF2B5EF4-FFF2-40B4-BE49-F238E27FC236}">
                <a16:creationId xmlns:a16="http://schemas.microsoft.com/office/drawing/2014/main" id="{9C51A8A8-46D8-4992-9CBD-14883FF5DBED}"/>
              </a:ext>
            </a:extLst>
          </p:cNvPr>
          <p:cNvSpPr>
            <a:spLocks noGrp="1"/>
          </p:cNvSpPr>
          <p:nvPr>
            <p:ph type="subTitle" idx="13"/>
          </p:nvPr>
        </p:nvSpPr>
        <p:spPr/>
        <p:txBody>
          <a:bodyPr/>
          <a:lstStyle/>
          <a:p>
            <a:r>
              <a:rPr lang="es-CL" dirty="0"/>
              <a:t>POSTULACIONES</a:t>
            </a:r>
          </a:p>
        </p:txBody>
      </p:sp>
      <p:sp>
        <p:nvSpPr>
          <p:cNvPr id="7" name="CuadroTexto 9">
            <a:extLst>
              <a:ext uri="{FF2B5EF4-FFF2-40B4-BE49-F238E27FC236}">
                <a16:creationId xmlns:a16="http://schemas.microsoft.com/office/drawing/2014/main" id="{057A229B-5AF0-00C6-7451-CF4B191A1BE5}"/>
              </a:ext>
            </a:extLst>
          </p:cNvPr>
          <p:cNvSpPr txBox="1"/>
          <p:nvPr/>
        </p:nvSpPr>
        <p:spPr>
          <a:xfrm>
            <a:off x="424857" y="1481556"/>
            <a:ext cx="11167067" cy="338554"/>
          </a:xfrm>
          <a:prstGeom prst="rect">
            <a:avLst/>
          </a:prstGeom>
          <a:noFill/>
        </p:spPr>
        <p:txBody>
          <a:bodyPr wrap="square">
            <a:spAutoFit/>
          </a:bodyPr>
          <a:lstStyle/>
          <a:p>
            <a:pPr algn="ctr"/>
            <a:r>
              <a:rPr lang="es-CL" sz="1600" dirty="0">
                <a:solidFill>
                  <a:srgbClr val="A91741"/>
                </a:solidFill>
                <a:latin typeface="Calibri Light" panose="020F0302020204030204" pitchFamily="34" charset="0"/>
                <a:cs typeface="Arial" panose="020B0604020202020204" pitchFamily="34" charset="0"/>
              </a:rPr>
              <a:t>Porcentaje de </a:t>
            </a:r>
            <a:r>
              <a:rPr lang="es-CL" sz="1600" b="1" dirty="0">
                <a:solidFill>
                  <a:srgbClr val="A91741"/>
                </a:solidFill>
                <a:latin typeface="Calibri Light" panose="020F0302020204030204" pitchFamily="34" charset="0"/>
                <a:cs typeface="Arial" panose="020B0604020202020204" pitchFamily="34" charset="0"/>
              </a:rPr>
              <a:t>postulaciones y nombramientos </a:t>
            </a:r>
            <a:r>
              <a:rPr lang="es-CL" sz="1600" dirty="0">
                <a:solidFill>
                  <a:srgbClr val="A91741"/>
                </a:solidFill>
                <a:latin typeface="Calibri Light" panose="020F0302020204030204" pitchFamily="34" charset="0"/>
                <a:cs typeface="Arial" panose="020B0604020202020204" pitchFamily="34" charset="0"/>
              </a:rPr>
              <a:t> de mujeres según servicio (casos de alta y baja postulación/ nombramiento) </a:t>
            </a:r>
          </a:p>
        </p:txBody>
      </p:sp>
      <p:pic>
        <p:nvPicPr>
          <p:cNvPr id="8" name="Picture 7">
            <a:extLst>
              <a:ext uri="{FF2B5EF4-FFF2-40B4-BE49-F238E27FC236}">
                <a16:creationId xmlns:a16="http://schemas.microsoft.com/office/drawing/2014/main" id="{962AFDEE-82F6-2D26-5DF6-3DD9062BA5ED}"/>
              </a:ext>
            </a:extLst>
          </p:cNvPr>
          <p:cNvPicPr>
            <a:picLocks noChangeAspect="1"/>
          </p:cNvPicPr>
          <p:nvPr/>
        </p:nvPicPr>
        <p:blipFill>
          <a:blip r:embed="rId3"/>
          <a:stretch>
            <a:fillRect/>
          </a:stretch>
        </p:blipFill>
        <p:spPr>
          <a:xfrm>
            <a:off x="113019" y="2004561"/>
            <a:ext cx="5982981" cy="4300053"/>
          </a:xfrm>
          <a:prstGeom prst="rect">
            <a:avLst/>
          </a:prstGeom>
        </p:spPr>
      </p:pic>
      <p:pic>
        <p:nvPicPr>
          <p:cNvPr id="11" name="Picture 10">
            <a:extLst>
              <a:ext uri="{FF2B5EF4-FFF2-40B4-BE49-F238E27FC236}">
                <a16:creationId xmlns:a16="http://schemas.microsoft.com/office/drawing/2014/main" id="{4825E5F6-40A8-6EB6-65AA-0DD330778E16}"/>
              </a:ext>
            </a:extLst>
          </p:cNvPr>
          <p:cNvPicPr>
            <a:picLocks noChangeAspect="1"/>
          </p:cNvPicPr>
          <p:nvPr/>
        </p:nvPicPr>
        <p:blipFill>
          <a:blip r:embed="rId4"/>
          <a:stretch>
            <a:fillRect/>
          </a:stretch>
        </p:blipFill>
        <p:spPr>
          <a:xfrm>
            <a:off x="6066269" y="2004561"/>
            <a:ext cx="5947433" cy="4300053"/>
          </a:xfrm>
          <a:prstGeom prst="rect">
            <a:avLst/>
          </a:prstGeom>
        </p:spPr>
      </p:pic>
    </p:spTree>
    <p:extLst>
      <p:ext uri="{BB962C8B-B14F-4D97-AF65-F5344CB8AC3E}">
        <p14:creationId xmlns:p14="http://schemas.microsoft.com/office/powerpoint/2010/main" val="20706671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ie de página 2">
            <a:extLst>
              <a:ext uri="{FF2B5EF4-FFF2-40B4-BE49-F238E27FC236}">
                <a16:creationId xmlns:a16="http://schemas.microsoft.com/office/drawing/2014/main" id="{A7246C4C-F8C6-4845-B0F4-E67CCAACBAC3}"/>
              </a:ext>
            </a:extLst>
          </p:cNvPr>
          <p:cNvSpPr>
            <a:spLocks noGrp="1"/>
          </p:cNvSpPr>
          <p:nvPr>
            <p:ph type="ftr" sz="quarter" idx="11"/>
          </p:nvPr>
        </p:nvSpPr>
        <p:spPr/>
        <p:txBody>
          <a:bodyPr/>
          <a:lstStyle/>
          <a:p>
            <a:r>
              <a:rPr lang="es-CL"/>
              <a:t>www.sistemaspublicos.cl</a:t>
            </a:r>
            <a:endParaRPr lang="en-US" dirty="0"/>
          </a:p>
        </p:txBody>
      </p:sp>
      <p:sp>
        <p:nvSpPr>
          <p:cNvPr id="4" name="Marcador de número de diapositiva 3">
            <a:extLst>
              <a:ext uri="{FF2B5EF4-FFF2-40B4-BE49-F238E27FC236}">
                <a16:creationId xmlns:a16="http://schemas.microsoft.com/office/drawing/2014/main" id="{DF88D5BD-E89A-4B7F-A0DC-76C472EFD44E}"/>
              </a:ext>
            </a:extLst>
          </p:cNvPr>
          <p:cNvSpPr>
            <a:spLocks noGrp="1"/>
          </p:cNvSpPr>
          <p:nvPr>
            <p:ph type="sldNum" sz="quarter" idx="12"/>
          </p:nvPr>
        </p:nvSpPr>
        <p:spPr/>
        <p:txBody>
          <a:bodyPr/>
          <a:lstStyle/>
          <a:p>
            <a:fld id="{5BE3B8B1-D8F9-4D8B-8014-6F7F6A75BF2A}" type="slidenum">
              <a:rPr lang="en-US" smtClean="0"/>
              <a:pPr/>
              <a:t>8</a:t>
            </a:fld>
            <a:endParaRPr lang="en-US" dirty="0"/>
          </a:p>
        </p:txBody>
      </p:sp>
      <p:sp>
        <p:nvSpPr>
          <p:cNvPr id="5" name="Título 4">
            <a:extLst>
              <a:ext uri="{FF2B5EF4-FFF2-40B4-BE49-F238E27FC236}">
                <a16:creationId xmlns:a16="http://schemas.microsoft.com/office/drawing/2014/main" id="{F68C0117-ABE0-4631-BCD9-3911D0932124}"/>
              </a:ext>
            </a:extLst>
          </p:cNvPr>
          <p:cNvSpPr>
            <a:spLocks noGrp="1"/>
          </p:cNvSpPr>
          <p:nvPr>
            <p:ph type="title"/>
          </p:nvPr>
        </p:nvSpPr>
        <p:spPr/>
        <p:txBody>
          <a:bodyPr/>
          <a:lstStyle/>
          <a:p>
            <a:r>
              <a:rPr lang="es-CL" dirty="0"/>
              <a:t>RESULTADOS CARACTERIZACIÓN </a:t>
            </a:r>
          </a:p>
        </p:txBody>
      </p:sp>
      <p:sp>
        <p:nvSpPr>
          <p:cNvPr id="6" name="Subtítulo 5">
            <a:extLst>
              <a:ext uri="{FF2B5EF4-FFF2-40B4-BE49-F238E27FC236}">
                <a16:creationId xmlns:a16="http://schemas.microsoft.com/office/drawing/2014/main" id="{9C51A8A8-46D8-4992-9CBD-14883FF5DBED}"/>
              </a:ext>
            </a:extLst>
          </p:cNvPr>
          <p:cNvSpPr>
            <a:spLocks noGrp="1"/>
          </p:cNvSpPr>
          <p:nvPr>
            <p:ph type="subTitle" idx="13"/>
          </p:nvPr>
        </p:nvSpPr>
        <p:spPr/>
        <p:txBody>
          <a:bodyPr/>
          <a:lstStyle/>
          <a:p>
            <a:r>
              <a:rPr lang="es-CL" dirty="0"/>
              <a:t>AVANCE EN EL PROCESO</a:t>
            </a:r>
          </a:p>
        </p:txBody>
      </p:sp>
      <p:sp>
        <p:nvSpPr>
          <p:cNvPr id="7" name="CuadroTexto 9">
            <a:extLst>
              <a:ext uri="{FF2B5EF4-FFF2-40B4-BE49-F238E27FC236}">
                <a16:creationId xmlns:a16="http://schemas.microsoft.com/office/drawing/2014/main" id="{057A229B-5AF0-00C6-7451-CF4B191A1BE5}"/>
              </a:ext>
            </a:extLst>
          </p:cNvPr>
          <p:cNvSpPr txBox="1"/>
          <p:nvPr/>
        </p:nvSpPr>
        <p:spPr>
          <a:xfrm>
            <a:off x="424858" y="1481556"/>
            <a:ext cx="9779314" cy="338554"/>
          </a:xfrm>
          <a:prstGeom prst="rect">
            <a:avLst/>
          </a:prstGeom>
          <a:noFill/>
        </p:spPr>
        <p:txBody>
          <a:bodyPr wrap="square">
            <a:spAutoFit/>
          </a:bodyPr>
          <a:lstStyle/>
          <a:p>
            <a:pPr algn="ctr"/>
            <a:r>
              <a:rPr lang="es-CL" sz="1600" dirty="0">
                <a:solidFill>
                  <a:srgbClr val="A91741"/>
                </a:solidFill>
                <a:latin typeface="Calibri Light" panose="020F0302020204030204" pitchFamily="34" charset="0"/>
                <a:cs typeface="Arial" panose="020B0604020202020204" pitchFamily="34" charset="0"/>
              </a:rPr>
              <a:t>Porcentaje de mujeres que avanzan en las etapas del proceso</a:t>
            </a:r>
          </a:p>
        </p:txBody>
      </p:sp>
      <p:pic>
        <p:nvPicPr>
          <p:cNvPr id="9" name="Picture 8">
            <a:extLst>
              <a:ext uri="{FF2B5EF4-FFF2-40B4-BE49-F238E27FC236}">
                <a16:creationId xmlns:a16="http://schemas.microsoft.com/office/drawing/2014/main" id="{B317B95F-A732-F983-6959-53A674F27BCC}"/>
              </a:ext>
            </a:extLst>
          </p:cNvPr>
          <p:cNvPicPr>
            <a:picLocks noChangeAspect="1"/>
          </p:cNvPicPr>
          <p:nvPr/>
        </p:nvPicPr>
        <p:blipFill>
          <a:blip r:embed="rId3"/>
          <a:stretch>
            <a:fillRect/>
          </a:stretch>
        </p:blipFill>
        <p:spPr>
          <a:xfrm>
            <a:off x="2152089" y="1871097"/>
            <a:ext cx="6820461" cy="4658618"/>
          </a:xfrm>
          <a:prstGeom prst="rect">
            <a:avLst/>
          </a:prstGeom>
        </p:spPr>
      </p:pic>
    </p:spTree>
    <p:extLst>
      <p:ext uri="{BB962C8B-B14F-4D97-AF65-F5344CB8AC3E}">
        <p14:creationId xmlns:p14="http://schemas.microsoft.com/office/powerpoint/2010/main" val="4654371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ie de página 2">
            <a:extLst>
              <a:ext uri="{FF2B5EF4-FFF2-40B4-BE49-F238E27FC236}">
                <a16:creationId xmlns:a16="http://schemas.microsoft.com/office/drawing/2014/main" id="{3D6B09E0-43DA-4D7B-BAC8-92B8A717E0D3}"/>
              </a:ext>
            </a:extLst>
          </p:cNvPr>
          <p:cNvSpPr>
            <a:spLocks noGrp="1"/>
          </p:cNvSpPr>
          <p:nvPr>
            <p:ph type="ftr" sz="quarter" idx="11"/>
          </p:nvPr>
        </p:nvSpPr>
        <p:spPr/>
        <p:txBody>
          <a:bodyPr/>
          <a:lstStyle/>
          <a:p>
            <a:r>
              <a:rPr lang="es-CL"/>
              <a:t>www.sistemaspublicos.cl</a:t>
            </a:r>
            <a:endParaRPr lang="en-US" dirty="0"/>
          </a:p>
        </p:txBody>
      </p:sp>
      <p:sp>
        <p:nvSpPr>
          <p:cNvPr id="4" name="Marcador de número de diapositiva 3">
            <a:extLst>
              <a:ext uri="{FF2B5EF4-FFF2-40B4-BE49-F238E27FC236}">
                <a16:creationId xmlns:a16="http://schemas.microsoft.com/office/drawing/2014/main" id="{AE2521C5-1B9A-4999-8F65-B21669E0E72B}"/>
              </a:ext>
            </a:extLst>
          </p:cNvPr>
          <p:cNvSpPr>
            <a:spLocks noGrp="1"/>
          </p:cNvSpPr>
          <p:nvPr>
            <p:ph type="sldNum" sz="quarter" idx="12"/>
          </p:nvPr>
        </p:nvSpPr>
        <p:spPr/>
        <p:txBody>
          <a:bodyPr/>
          <a:lstStyle/>
          <a:p>
            <a:fld id="{5BE3B8B1-D8F9-4D8B-8014-6F7F6A75BF2A}" type="slidenum">
              <a:rPr lang="en-US" smtClean="0"/>
              <a:pPr/>
              <a:t>9</a:t>
            </a:fld>
            <a:endParaRPr lang="en-US" dirty="0"/>
          </a:p>
        </p:txBody>
      </p:sp>
      <p:sp>
        <p:nvSpPr>
          <p:cNvPr id="5" name="Título 4">
            <a:extLst>
              <a:ext uri="{FF2B5EF4-FFF2-40B4-BE49-F238E27FC236}">
                <a16:creationId xmlns:a16="http://schemas.microsoft.com/office/drawing/2014/main" id="{CA6C9427-BD81-4E10-AF0C-6D6658717C56}"/>
              </a:ext>
            </a:extLst>
          </p:cNvPr>
          <p:cNvSpPr>
            <a:spLocks noGrp="1"/>
          </p:cNvSpPr>
          <p:nvPr>
            <p:ph type="title"/>
          </p:nvPr>
        </p:nvSpPr>
        <p:spPr/>
        <p:txBody>
          <a:bodyPr/>
          <a:lstStyle/>
          <a:p>
            <a:r>
              <a:rPr lang="es-CL" dirty="0"/>
              <a:t>CONCLUSIONES</a:t>
            </a:r>
          </a:p>
        </p:txBody>
      </p:sp>
      <p:sp>
        <p:nvSpPr>
          <p:cNvPr id="6" name="Subtítulo 5">
            <a:extLst>
              <a:ext uri="{FF2B5EF4-FFF2-40B4-BE49-F238E27FC236}">
                <a16:creationId xmlns:a16="http://schemas.microsoft.com/office/drawing/2014/main" id="{8C00478C-BD77-48DA-B4FC-4C9700A7AF9A}"/>
              </a:ext>
            </a:extLst>
          </p:cNvPr>
          <p:cNvSpPr>
            <a:spLocks noGrp="1"/>
          </p:cNvSpPr>
          <p:nvPr>
            <p:ph type="subTitle" idx="13"/>
          </p:nvPr>
        </p:nvSpPr>
        <p:spPr/>
        <p:txBody>
          <a:bodyPr/>
          <a:lstStyle/>
          <a:p>
            <a:endParaRPr lang="es-CL"/>
          </a:p>
        </p:txBody>
      </p:sp>
      <p:graphicFrame>
        <p:nvGraphicFramePr>
          <p:cNvPr id="10" name="Diagram 9">
            <a:extLst>
              <a:ext uri="{FF2B5EF4-FFF2-40B4-BE49-F238E27FC236}">
                <a16:creationId xmlns:a16="http://schemas.microsoft.com/office/drawing/2014/main" id="{C3A797CF-2808-613C-A119-3446DA5F760E}"/>
              </a:ext>
            </a:extLst>
          </p:cNvPr>
          <p:cNvGraphicFramePr/>
          <p:nvPr>
            <p:extLst>
              <p:ext uri="{D42A27DB-BD31-4B8C-83A1-F6EECF244321}">
                <p14:modId xmlns:p14="http://schemas.microsoft.com/office/powerpoint/2010/main" val="402770110"/>
              </p:ext>
            </p:extLst>
          </p:nvPr>
        </p:nvGraphicFramePr>
        <p:xfrm>
          <a:off x="2759269" y="1747579"/>
          <a:ext cx="6673461" cy="40467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26953915"/>
      </p:ext>
    </p:extLst>
  </p:cSld>
  <p:clrMapOvr>
    <a:masterClrMapping/>
  </p:clrMapOvr>
</p:sld>
</file>

<file path=ppt/theme/theme1.xml><?xml version="1.0" encoding="utf-8"?>
<a:theme xmlns:a="http://schemas.openxmlformats.org/drawingml/2006/main" name="Office Theme">
  <a:themeElements>
    <a:clrScheme name="Custom 5">
      <a:dk1>
        <a:srgbClr val="3F3F3F"/>
      </a:dk1>
      <a:lt1>
        <a:sysClr val="window" lastClr="FFFFFF"/>
      </a:lt1>
      <a:dk2>
        <a:srgbClr val="5F5F5F"/>
      </a:dk2>
      <a:lt2>
        <a:srgbClr val="FFFFFF"/>
      </a:lt2>
      <a:accent1>
        <a:srgbClr val="C41949"/>
      </a:accent1>
      <a:accent2>
        <a:srgbClr val="5F5F5F"/>
      </a:accent2>
      <a:accent3>
        <a:srgbClr val="9F9F9F"/>
      </a:accent3>
      <a:accent4>
        <a:srgbClr val="E42C61"/>
      </a:accent4>
      <a:accent5>
        <a:srgbClr val="757070"/>
      </a:accent5>
      <a:accent6>
        <a:srgbClr val="AEABAB"/>
      </a:accent6>
      <a:hlink>
        <a:srgbClr val="C41949"/>
      </a:hlink>
      <a:folHlink>
        <a:srgbClr val="3F3F3F"/>
      </a:folHlink>
    </a:clrScheme>
    <a:fontScheme name="Custom 1">
      <a:majorFont>
        <a:latin typeface="Calibri Light"/>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3162</TotalTime>
  <Words>4359</Words>
  <Application>Microsoft Office PowerPoint</Application>
  <PresentationFormat>Panorámica</PresentationFormat>
  <Paragraphs>760</Paragraphs>
  <Slides>37</Slides>
  <Notes>21</Notes>
  <HiddenSlides>1</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37</vt:i4>
      </vt:variant>
    </vt:vector>
  </HeadingPairs>
  <TitlesOfParts>
    <vt:vector size="47" baseType="lpstr">
      <vt:lpstr>Arial</vt:lpstr>
      <vt:lpstr>Calibri</vt:lpstr>
      <vt:lpstr>Calibri Light</vt:lpstr>
      <vt:lpstr>Courier New</vt:lpstr>
      <vt:lpstr>Roboto</vt:lpstr>
      <vt:lpstr>Roboto Black</vt:lpstr>
      <vt:lpstr>Roboto Light</vt:lpstr>
      <vt:lpstr>Times New Roman</vt:lpstr>
      <vt:lpstr>Wingdings</vt:lpstr>
      <vt:lpstr>Office Theme</vt:lpstr>
      <vt:lpstr>ESTUDIO PARTICIPACIÓN DE LAS MUJERES EN EL SISTEMA DE ALTA DIRECCIÓN PÚBLICA (SADP)</vt:lpstr>
      <vt:lpstr>Presentación de PowerPoint</vt:lpstr>
      <vt:lpstr>¿POR QUÉ HABLAR DE GÉNERO EN ALTA DIRECCIÓN PÚBLICA?</vt:lpstr>
      <vt:lpstr>OBJETIVOS Y MÉTODOS</vt:lpstr>
      <vt:lpstr>RESULTADOS CARACTERIZACIÓN </vt:lpstr>
      <vt:lpstr>RESULTADOS CARACTERIZACIÓN </vt:lpstr>
      <vt:lpstr>RESULTADOS CARACTERIZACIÓN </vt:lpstr>
      <vt:lpstr>RESULTADOS CARACTERIZACIÓN </vt:lpstr>
      <vt:lpstr>CONCLUSIONES</vt:lpstr>
      <vt:lpstr>EFECTOS SOCIALES</vt:lpstr>
      <vt:lpstr>EFECTOS ORGANIZACIONALES</vt:lpstr>
      <vt:lpstr>PROCESO DE SELECCIÓN</vt:lpstr>
      <vt:lpstr>OTROS ELEMENTOS</vt:lpstr>
      <vt:lpstr>RECOMENDACIONES</vt:lpstr>
      <vt:lpstr>RECOMENDACIONES</vt:lpstr>
      <vt:lpstr>RECOMENDACIONES</vt:lpstr>
      <vt:lpstr>LUZ DE ESPERANZA</vt:lpstr>
      <vt:lpstr>¿A través de qué otros mecanismos podemos seguir avanzando en la inclusión de mujeres en la ADP?</vt:lpstr>
      <vt:lpstr>ESTUDIO PARTICIPACIÓN DE LAS MUJERES EN EL SISTEMA DE ALTA DIRECCIÓN PÚBLICA (SADP)</vt:lpstr>
      <vt:lpstr>Presentación de PowerPoint</vt:lpstr>
      <vt:lpstr>DIMENSIONES ESTUDIADAS</vt:lpstr>
      <vt:lpstr>DIMENSIONES EMERGENTES FOCUS GROUP</vt:lpstr>
      <vt:lpstr>HALLAZGOS ECONOMÉTRICOS</vt:lpstr>
      <vt:lpstr>Diferencias en tasas de nombramientos</vt:lpstr>
      <vt:lpstr>CARACTERIZACIÓN </vt:lpstr>
      <vt:lpstr>CARACTERIZACIÓN </vt:lpstr>
      <vt:lpstr>DETALLE LEVANTAMIENTO CUALITATIVO</vt:lpstr>
      <vt:lpstr>CONCEPTOS CLAVE</vt:lpstr>
      <vt:lpstr>CARACTERIZACIÓN </vt:lpstr>
      <vt:lpstr>CARACTERIZACIÓN </vt:lpstr>
      <vt:lpstr>CARACTERIZACIÓN </vt:lpstr>
      <vt:lpstr>CARACTERIZACIÓN </vt:lpstr>
      <vt:lpstr>CARACTERIZACIÓN </vt:lpstr>
      <vt:lpstr>CARACTERIZACIÓN </vt:lpstr>
      <vt:lpstr>DIMENSIONES EN ESTUDIO</vt:lpstr>
      <vt:lpstr>CONCLUSIONES Y RECOMENDACIONES</vt:lpstr>
      <vt:lpstr>ESTUDIO PARTICIPACIÓN DE LAS MUJERES EN EL SISTEMA DE ALTA DIRECCIÓN PÚBLICA (SADP)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Rodrigo Berner</dc:creator>
  <cp:lastModifiedBy>Carolina Del Pilar Nahuelpi Álvarez (carolina.nahuelpi)</cp:lastModifiedBy>
  <cp:revision>77</cp:revision>
  <dcterms:created xsi:type="dcterms:W3CDTF">2018-03-07T15:35:47Z</dcterms:created>
  <dcterms:modified xsi:type="dcterms:W3CDTF">2022-12-17T12:02:43Z</dcterms:modified>
</cp:coreProperties>
</file>